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1"/>
  </p:sldMasterIdLst>
  <p:notesMasterIdLst>
    <p:notesMasterId r:id="rId15"/>
  </p:notesMasterIdLst>
  <p:sldIdLst>
    <p:sldId id="256" r:id="rId2"/>
    <p:sldId id="257" r:id="rId3"/>
    <p:sldId id="258" r:id="rId4"/>
    <p:sldId id="259" r:id="rId5"/>
    <p:sldId id="260" r:id="rId6"/>
    <p:sldId id="263" r:id="rId7"/>
    <p:sldId id="286" r:id="rId8"/>
    <p:sldId id="287" r:id="rId9"/>
    <p:sldId id="288" r:id="rId10"/>
    <p:sldId id="289" r:id="rId11"/>
    <p:sldId id="290" r:id="rId12"/>
    <p:sldId id="291" r:id="rId13"/>
    <p:sldId id="292" r:id="rId14"/>
  </p:sldIdLst>
  <p:sldSz cx="9144000" cy="6858000" type="screen4x3"/>
  <p:notesSz cx="6858000" cy="9144000"/>
  <p:custDataLst>
    <p:tags r:id="rId16"/>
  </p:custDataLst>
  <p:defaultTextStyle>
    <a:defPPr>
      <a:defRPr lang="tr-TR"/>
    </a:defPPr>
    <a:lvl1pPr algn="l"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ED703DEC-201F-49A4-A2C4-016800B88BC3}" type="datetimeFigureOut">
              <a:rPr lang="tr-TR" altLang="tr-TR"/>
              <a:pPr/>
              <a:t>13.03.2014</a:t>
            </a:fld>
            <a:endParaRPr lang="tr-TR" alt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5D6369B-29D8-48C7-A494-16D81588A14D}" type="slidenum">
              <a:rPr lang="tr-TR" altLang="tr-TR"/>
              <a:pPr/>
              <a:t>‹#›</a:t>
            </a:fld>
            <a:endParaRPr lang="tr-TR" altLang="tr-TR"/>
          </a:p>
        </p:txBody>
      </p:sp>
    </p:spTree>
    <p:extLst>
      <p:ext uri="{BB962C8B-B14F-4D97-AF65-F5344CB8AC3E}">
        <p14:creationId xmlns:p14="http://schemas.microsoft.com/office/powerpoint/2010/main" val="21486810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4"/>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smtClean="0"/>
              <a:t>Click to edit Master subtitle style</a:t>
            </a:r>
            <a:endParaRPr lang="en-US" dirty="0"/>
          </a:p>
        </p:txBody>
      </p:sp>
      <p:sp>
        <p:nvSpPr>
          <p:cNvPr id="6" name="Date Placeholder 3"/>
          <p:cNvSpPr>
            <a:spLocks noGrp="1"/>
          </p:cNvSpPr>
          <p:nvPr>
            <p:ph type="dt" sz="half" idx="10"/>
          </p:nvPr>
        </p:nvSpPr>
        <p:spPr/>
        <p:txBody>
          <a:bodyPr/>
          <a:lstStyle>
            <a:lvl1pPr>
              <a:defRPr/>
            </a:lvl1pPr>
          </a:lstStyle>
          <a:p>
            <a:pPr>
              <a:defRPr/>
            </a:pPr>
            <a:r>
              <a:rPr lang="tr-TR"/>
              <a:t>QDMS:</a:t>
            </a:r>
            <a:endParaRPr lang="tr-TR" dirty="0"/>
          </a:p>
        </p:txBody>
      </p:sp>
      <p:sp>
        <p:nvSpPr>
          <p:cNvPr id="7" name="Footer Placeholder 4"/>
          <p:cNvSpPr>
            <a:spLocks noGrp="1"/>
          </p:cNvSpPr>
          <p:nvPr>
            <p:ph type="ftr" sz="quarter" idx="11"/>
          </p:nvPr>
        </p:nvSpPr>
        <p:spPr/>
        <p:txBody>
          <a:bodyPr/>
          <a:lstStyle>
            <a:lvl1pPr>
              <a:defRPr/>
            </a:lvl1pPr>
          </a:lstStyle>
          <a:p>
            <a:r>
              <a:rPr lang="tr-TR" altLang="tr-TR"/>
              <a:t>BİLGİ YÖNETİMİ KOMİTESİ</a:t>
            </a:r>
          </a:p>
        </p:txBody>
      </p:sp>
      <p:sp>
        <p:nvSpPr>
          <p:cNvPr id="8" name="Slide Number Placeholder 5"/>
          <p:cNvSpPr>
            <a:spLocks noGrp="1"/>
          </p:cNvSpPr>
          <p:nvPr>
            <p:ph type="sldNum" sz="quarter" idx="12"/>
          </p:nvPr>
        </p:nvSpPr>
        <p:spPr/>
        <p:txBody>
          <a:bodyPr/>
          <a:lstStyle>
            <a:lvl1pPr>
              <a:defRPr/>
            </a:lvl1pPr>
          </a:lstStyle>
          <a:p>
            <a:fld id="{91E44580-5298-45FA-84BB-623F7B62F936}" type="slidenum">
              <a:rPr lang="tr-TR" altLang="tr-TR"/>
              <a:pPr/>
              <a:t>‹#›</a:t>
            </a:fld>
            <a:endParaRPr lang="tr-TR" altLang="tr-TR"/>
          </a:p>
        </p:txBody>
      </p:sp>
    </p:spTree>
    <p:extLst>
      <p:ext uri="{BB962C8B-B14F-4D97-AF65-F5344CB8AC3E}">
        <p14:creationId xmlns:p14="http://schemas.microsoft.com/office/powerpoint/2010/main" val="2417050804"/>
      </p:ext>
    </p:extLst>
  </p:cSld>
  <p:clrMapOvr>
    <a:masterClrMapping/>
  </p:clrMapOvr>
  <p:hf sldNum="0" hd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tr-TR"/>
              <a:t>QDMS:</a:t>
            </a:r>
            <a:endParaRPr lang="tr-TR" dirty="0"/>
          </a:p>
        </p:txBody>
      </p:sp>
      <p:sp>
        <p:nvSpPr>
          <p:cNvPr id="5" name="Footer Placeholder 4"/>
          <p:cNvSpPr>
            <a:spLocks noGrp="1"/>
          </p:cNvSpPr>
          <p:nvPr>
            <p:ph type="ftr" sz="quarter" idx="11"/>
          </p:nvPr>
        </p:nvSpPr>
        <p:spPr/>
        <p:txBody>
          <a:bodyPr/>
          <a:lstStyle>
            <a:lvl1pPr>
              <a:defRPr/>
            </a:lvl1pPr>
          </a:lstStyle>
          <a:p>
            <a:r>
              <a:rPr lang="tr-TR" altLang="tr-TR"/>
              <a:t>BİLGİ YÖNETİMİ KOMİTESİ</a:t>
            </a:r>
          </a:p>
        </p:txBody>
      </p:sp>
      <p:sp>
        <p:nvSpPr>
          <p:cNvPr id="6" name="Slide Number Placeholder 5"/>
          <p:cNvSpPr>
            <a:spLocks noGrp="1"/>
          </p:cNvSpPr>
          <p:nvPr>
            <p:ph type="sldNum" sz="quarter" idx="12"/>
          </p:nvPr>
        </p:nvSpPr>
        <p:spPr>
          <a:ln/>
        </p:spPr>
        <p:txBody>
          <a:bodyPr/>
          <a:lstStyle>
            <a:lvl1pPr>
              <a:defRPr/>
            </a:lvl1pPr>
          </a:lstStyle>
          <a:p>
            <a:fld id="{765AA798-488D-4687-A7E9-EEEA1B3D4762}" type="slidenum">
              <a:rPr lang="tr-TR" altLang="tr-TR"/>
              <a:pPr/>
              <a:t>‹#›</a:t>
            </a:fld>
            <a:endParaRPr lang="tr-TR" altLang="tr-TR"/>
          </a:p>
        </p:txBody>
      </p:sp>
    </p:spTree>
    <p:extLst>
      <p:ext uri="{BB962C8B-B14F-4D97-AF65-F5344CB8AC3E}">
        <p14:creationId xmlns:p14="http://schemas.microsoft.com/office/powerpoint/2010/main" val="2268442219"/>
      </p:ext>
    </p:extLst>
  </p:cSld>
  <p:clrMapOvr>
    <a:masterClrMapping/>
  </p:clrMapOvr>
  <p:hf sldNum="0"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tr-TR"/>
              <a:t>QDMS:</a:t>
            </a:r>
            <a:endParaRPr lang="tr-TR" dirty="0"/>
          </a:p>
        </p:txBody>
      </p:sp>
      <p:sp>
        <p:nvSpPr>
          <p:cNvPr id="5" name="Footer Placeholder 4"/>
          <p:cNvSpPr>
            <a:spLocks noGrp="1"/>
          </p:cNvSpPr>
          <p:nvPr>
            <p:ph type="ftr" sz="quarter" idx="11"/>
          </p:nvPr>
        </p:nvSpPr>
        <p:spPr/>
        <p:txBody>
          <a:bodyPr/>
          <a:lstStyle>
            <a:lvl1pPr>
              <a:defRPr/>
            </a:lvl1pPr>
          </a:lstStyle>
          <a:p>
            <a:r>
              <a:rPr lang="tr-TR" altLang="tr-TR"/>
              <a:t>BİLGİ YÖNETİMİ KOMİTESİ</a:t>
            </a:r>
          </a:p>
        </p:txBody>
      </p:sp>
      <p:sp>
        <p:nvSpPr>
          <p:cNvPr id="6" name="Slide Number Placeholder 5"/>
          <p:cNvSpPr>
            <a:spLocks noGrp="1"/>
          </p:cNvSpPr>
          <p:nvPr>
            <p:ph type="sldNum" sz="quarter" idx="12"/>
          </p:nvPr>
        </p:nvSpPr>
        <p:spPr>
          <a:ln/>
        </p:spPr>
        <p:txBody>
          <a:bodyPr/>
          <a:lstStyle>
            <a:lvl1pPr>
              <a:defRPr/>
            </a:lvl1pPr>
          </a:lstStyle>
          <a:p>
            <a:fld id="{4E84C5B4-3615-419E-AA6E-E9B0B5461209}" type="slidenum">
              <a:rPr lang="tr-TR" altLang="tr-TR"/>
              <a:pPr/>
              <a:t>‹#›</a:t>
            </a:fld>
            <a:endParaRPr lang="tr-TR" altLang="tr-TR"/>
          </a:p>
        </p:txBody>
      </p:sp>
    </p:spTree>
    <p:extLst>
      <p:ext uri="{BB962C8B-B14F-4D97-AF65-F5344CB8AC3E}">
        <p14:creationId xmlns:p14="http://schemas.microsoft.com/office/powerpoint/2010/main" val="97222395"/>
      </p:ext>
    </p:extLst>
  </p:cSld>
  <p:clrMapOvr>
    <a:masterClrMapping/>
  </p:clrMapOvr>
  <p:hf sldNum="0"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tr-TR"/>
              <a:t>QDMS:</a:t>
            </a:r>
            <a:endParaRPr lang="tr-TR" dirty="0"/>
          </a:p>
        </p:txBody>
      </p:sp>
      <p:sp>
        <p:nvSpPr>
          <p:cNvPr id="5" name="Footer Placeholder 4"/>
          <p:cNvSpPr>
            <a:spLocks noGrp="1"/>
          </p:cNvSpPr>
          <p:nvPr>
            <p:ph type="ftr" sz="quarter" idx="11"/>
          </p:nvPr>
        </p:nvSpPr>
        <p:spPr/>
        <p:txBody>
          <a:bodyPr/>
          <a:lstStyle>
            <a:lvl1pPr>
              <a:defRPr/>
            </a:lvl1pPr>
          </a:lstStyle>
          <a:p>
            <a:r>
              <a:rPr lang="tr-TR" altLang="tr-TR"/>
              <a:t>BİLGİ YÖNETİMİ KOMİTESİ</a:t>
            </a:r>
          </a:p>
        </p:txBody>
      </p:sp>
      <p:sp>
        <p:nvSpPr>
          <p:cNvPr id="6" name="Slide Number Placeholder 5"/>
          <p:cNvSpPr>
            <a:spLocks noGrp="1"/>
          </p:cNvSpPr>
          <p:nvPr>
            <p:ph type="sldNum" sz="quarter" idx="12"/>
          </p:nvPr>
        </p:nvSpPr>
        <p:spPr>
          <a:ln/>
        </p:spPr>
        <p:txBody>
          <a:bodyPr/>
          <a:lstStyle>
            <a:lvl1pPr>
              <a:defRPr/>
            </a:lvl1pPr>
          </a:lstStyle>
          <a:p>
            <a:fld id="{F62BDF35-B10A-412B-8628-12BD118C8D1B}" type="slidenum">
              <a:rPr lang="tr-TR" altLang="tr-TR"/>
              <a:pPr/>
              <a:t>‹#›</a:t>
            </a:fld>
            <a:endParaRPr lang="tr-TR" altLang="tr-TR"/>
          </a:p>
        </p:txBody>
      </p:sp>
    </p:spTree>
    <p:extLst>
      <p:ext uri="{BB962C8B-B14F-4D97-AF65-F5344CB8AC3E}">
        <p14:creationId xmlns:p14="http://schemas.microsoft.com/office/powerpoint/2010/main" val="63286037"/>
      </p:ext>
    </p:extLst>
  </p:cSld>
  <p:clrMapOvr>
    <a:masterClrMapping/>
  </p:clrMapOvr>
  <p:hf sldNum="0" hdr="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3"/>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ight Triangle 4"/>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lvl="0"/>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r>
              <a:rPr lang="tr-TR"/>
              <a:t>QDMS:</a:t>
            </a:r>
            <a:endParaRPr lang="tr-TR" dirty="0"/>
          </a:p>
        </p:txBody>
      </p:sp>
      <p:sp>
        <p:nvSpPr>
          <p:cNvPr id="7" name="Footer Placeholder 4"/>
          <p:cNvSpPr>
            <a:spLocks noGrp="1"/>
          </p:cNvSpPr>
          <p:nvPr>
            <p:ph type="ftr" sz="quarter" idx="11"/>
          </p:nvPr>
        </p:nvSpPr>
        <p:spPr/>
        <p:txBody>
          <a:bodyPr/>
          <a:lstStyle>
            <a:lvl1pPr>
              <a:defRPr/>
            </a:lvl1pPr>
          </a:lstStyle>
          <a:p>
            <a:r>
              <a:rPr lang="tr-TR" altLang="tr-TR"/>
              <a:t>BİLGİ YÖNETİMİ KOMİTESİ</a:t>
            </a:r>
          </a:p>
        </p:txBody>
      </p:sp>
      <p:sp>
        <p:nvSpPr>
          <p:cNvPr id="8" name="Slide Number Placeholder 5"/>
          <p:cNvSpPr>
            <a:spLocks noGrp="1"/>
          </p:cNvSpPr>
          <p:nvPr>
            <p:ph type="sldNum" sz="quarter" idx="12"/>
          </p:nvPr>
        </p:nvSpPr>
        <p:spPr/>
        <p:txBody>
          <a:bodyPr/>
          <a:lstStyle>
            <a:lvl1pPr>
              <a:defRPr/>
            </a:lvl1pPr>
          </a:lstStyle>
          <a:p>
            <a:fld id="{266EB872-EC22-42D7-BAAF-819B082D3429}" type="slidenum">
              <a:rPr lang="tr-TR" altLang="tr-TR"/>
              <a:pPr/>
              <a:t>‹#›</a:t>
            </a:fld>
            <a:endParaRPr lang="tr-TR" altLang="tr-TR"/>
          </a:p>
        </p:txBody>
      </p:sp>
    </p:spTree>
    <p:extLst>
      <p:ext uri="{BB962C8B-B14F-4D97-AF65-F5344CB8AC3E}">
        <p14:creationId xmlns:p14="http://schemas.microsoft.com/office/powerpoint/2010/main" val="2128322012"/>
      </p:ext>
    </p:extLst>
  </p:cSld>
  <p:clrMapOvr>
    <a:masterClrMapping/>
  </p:clrMapOvr>
  <p:hf sldNum="0"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5" name="Date Placeholder 3"/>
          <p:cNvSpPr>
            <a:spLocks noGrp="1"/>
          </p:cNvSpPr>
          <p:nvPr>
            <p:ph type="dt" sz="half" idx="10"/>
          </p:nvPr>
        </p:nvSpPr>
        <p:spPr/>
        <p:txBody>
          <a:bodyPr/>
          <a:lstStyle>
            <a:lvl1pPr>
              <a:defRPr/>
            </a:lvl1pPr>
          </a:lstStyle>
          <a:p>
            <a:pPr>
              <a:defRPr/>
            </a:pPr>
            <a:r>
              <a:rPr lang="tr-TR"/>
              <a:t>QDMS:</a:t>
            </a:r>
            <a:endParaRPr lang="tr-TR" dirty="0"/>
          </a:p>
        </p:txBody>
      </p:sp>
      <p:sp>
        <p:nvSpPr>
          <p:cNvPr id="6" name="Footer Placeholder 4"/>
          <p:cNvSpPr>
            <a:spLocks noGrp="1"/>
          </p:cNvSpPr>
          <p:nvPr>
            <p:ph type="ftr" sz="quarter" idx="11"/>
          </p:nvPr>
        </p:nvSpPr>
        <p:spPr/>
        <p:txBody>
          <a:bodyPr/>
          <a:lstStyle>
            <a:lvl1pPr>
              <a:defRPr/>
            </a:lvl1pPr>
          </a:lstStyle>
          <a:p>
            <a:r>
              <a:rPr lang="tr-TR" altLang="tr-TR"/>
              <a:t>BİLGİ YÖNETİMİ KOMİTESİ</a:t>
            </a:r>
          </a:p>
        </p:txBody>
      </p:sp>
      <p:sp>
        <p:nvSpPr>
          <p:cNvPr id="7" name="Slide Number Placeholder 5"/>
          <p:cNvSpPr>
            <a:spLocks noGrp="1"/>
          </p:cNvSpPr>
          <p:nvPr>
            <p:ph type="sldNum" sz="quarter" idx="12"/>
          </p:nvPr>
        </p:nvSpPr>
        <p:spPr>
          <a:ln/>
        </p:spPr>
        <p:txBody>
          <a:bodyPr/>
          <a:lstStyle>
            <a:lvl1pPr>
              <a:defRPr/>
            </a:lvl1pPr>
          </a:lstStyle>
          <a:p>
            <a:fld id="{66E63C64-3A7B-48A0-9A9F-8670DD576263}" type="slidenum">
              <a:rPr lang="tr-TR" altLang="tr-TR"/>
              <a:pPr/>
              <a:t>‹#›</a:t>
            </a:fld>
            <a:endParaRPr lang="tr-TR" altLang="tr-TR"/>
          </a:p>
        </p:txBody>
      </p:sp>
    </p:spTree>
    <p:extLst>
      <p:ext uri="{BB962C8B-B14F-4D97-AF65-F5344CB8AC3E}">
        <p14:creationId xmlns:p14="http://schemas.microsoft.com/office/powerpoint/2010/main" val="1638417704"/>
      </p:ext>
    </p:extLst>
  </p:cSld>
  <p:clrMapOvr>
    <a:masterClrMapping/>
  </p:clrMapOvr>
  <p:hf sldNum="0"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r>
              <a:rPr lang="tr-TR"/>
              <a:t>QDMS:</a:t>
            </a:r>
            <a:endParaRPr lang="tr-TR" dirty="0"/>
          </a:p>
        </p:txBody>
      </p:sp>
      <p:sp>
        <p:nvSpPr>
          <p:cNvPr id="8" name="Footer Placeholder 4"/>
          <p:cNvSpPr>
            <a:spLocks noGrp="1"/>
          </p:cNvSpPr>
          <p:nvPr>
            <p:ph type="ftr" sz="quarter" idx="11"/>
          </p:nvPr>
        </p:nvSpPr>
        <p:spPr/>
        <p:txBody>
          <a:bodyPr/>
          <a:lstStyle>
            <a:lvl1pPr>
              <a:defRPr/>
            </a:lvl1pPr>
          </a:lstStyle>
          <a:p>
            <a:r>
              <a:rPr lang="tr-TR" altLang="tr-TR"/>
              <a:t>BİLGİ YÖNETİMİ KOMİTESİ</a:t>
            </a:r>
          </a:p>
        </p:txBody>
      </p:sp>
      <p:sp>
        <p:nvSpPr>
          <p:cNvPr id="9" name="Slide Number Placeholder 5"/>
          <p:cNvSpPr>
            <a:spLocks noGrp="1"/>
          </p:cNvSpPr>
          <p:nvPr>
            <p:ph type="sldNum" sz="quarter" idx="12"/>
          </p:nvPr>
        </p:nvSpPr>
        <p:spPr>
          <a:ln/>
        </p:spPr>
        <p:txBody>
          <a:bodyPr/>
          <a:lstStyle>
            <a:lvl1pPr>
              <a:defRPr/>
            </a:lvl1pPr>
          </a:lstStyle>
          <a:p>
            <a:fld id="{C9259633-7A74-4C77-8EA4-5BBE2925E21B}" type="slidenum">
              <a:rPr lang="tr-TR" altLang="tr-TR"/>
              <a:pPr/>
              <a:t>‹#›</a:t>
            </a:fld>
            <a:endParaRPr lang="tr-TR" altLang="tr-TR"/>
          </a:p>
        </p:txBody>
      </p:sp>
    </p:spTree>
    <p:extLst>
      <p:ext uri="{BB962C8B-B14F-4D97-AF65-F5344CB8AC3E}">
        <p14:creationId xmlns:p14="http://schemas.microsoft.com/office/powerpoint/2010/main" val="1180860525"/>
      </p:ext>
    </p:extLst>
  </p:cSld>
  <p:clrMapOvr>
    <a:masterClrMapping/>
  </p:clrMapOvr>
  <p:hf sldNum="0"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tr-TR"/>
              <a:t>QDMS:</a:t>
            </a:r>
            <a:endParaRPr lang="tr-TR" dirty="0"/>
          </a:p>
        </p:txBody>
      </p:sp>
      <p:sp>
        <p:nvSpPr>
          <p:cNvPr id="4" name="Footer Placeholder 4"/>
          <p:cNvSpPr>
            <a:spLocks noGrp="1"/>
          </p:cNvSpPr>
          <p:nvPr>
            <p:ph type="ftr" sz="quarter" idx="11"/>
          </p:nvPr>
        </p:nvSpPr>
        <p:spPr/>
        <p:txBody>
          <a:bodyPr/>
          <a:lstStyle>
            <a:lvl1pPr>
              <a:defRPr/>
            </a:lvl1pPr>
          </a:lstStyle>
          <a:p>
            <a:r>
              <a:rPr lang="tr-TR" altLang="tr-TR"/>
              <a:t>BİLGİ YÖNETİMİ KOMİTESİ</a:t>
            </a:r>
          </a:p>
        </p:txBody>
      </p:sp>
      <p:sp>
        <p:nvSpPr>
          <p:cNvPr id="5" name="Slide Number Placeholder 5"/>
          <p:cNvSpPr>
            <a:spLocks noGrp="1"/>
          </p:cNvSpPr>
          <p:nvPr>
            <p:ph type="sldNum" sz="quarter" idx="12"/>
          </p:nvPr>
        </p:nvSpPr>
        <p:spPr>
          <a:ln/>
        </p:spPr>
        <p:txBody>
          <a:bodyPr/>
          <a:lstStyle>
            <a:lvl1pPr>
              <a:defRPr/>
            </a:lvl1pPr>
          </a:lstStyle>
          <a:p>
            <a:fld id="{A98F3283-18A4-4771-9DB6-C8A4C2A5AECF}" type="slidenum">
              <a:rPr lang="tr-TR" altLang="tr-TR"/>
              <a:pPr/>
              <a:t>‹#›</a:t>
            </a:fld>
            <a:endParaRPr lang="tr-TR" altLang="tr-TR"/>
          </a:p>
        </p:txBody>
      </p:sp>
    </p:spTree>
    <p:extLst>
      <p:ext uri="{BB962C8B-B14F-4D97-AF65-F5344CB8AC3E}">
        <p14:creationId xmlns:p14="http://schemas.microsoft.com/office/powerpoint/2010/main" val="3752091331"/>
      </p:ext>
    </p:extLst>
  </p:cSld>
  <p:clrMapOvr>
    <a:masterClrMapping/>
  </p:clrMapOvr>
  <p:hf sldNum="0"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tr-TR"/>
              <a:t>QDMS:</a:t>
            </a:r>
            <a:endParaRPr lang="tr-TR" dirty="0"/>
          </a:p>
        </p:txBody>
      </p:sp>
      <p:sp>
        <p:nvSpPr>
          <p:cNvPr id="3" name="Footer Placeholder 4"/>
          <p:cNvSpPr>
            <a:spLocks noGrp="1"/>
          </p:cNvSpPr>
          <p:nvPr>
            <p:ph type="ftr" sz="quarter" idx="11"/>
          </p:nvPr>
        </p:nvSpPr>
        <p:spPr/>
        <p:txBody>
          <a:bodyPr/>
          <a:lstStyle>
            <a:lvl1pPr>
              <a:defRPr/>
            </a:lvl1pPr>
          </a:lstStyle>
          <a:p>
            <a:r>
              <a:rPr lang="tr-TR" altLang="tr-TR"/>
              <a:t>BİLGİ YÖNETİMİ KOMİTESİ</a:t>
            </a:r>
          </a:p>
        </p:txBody>
      </p:sp>
      <p:sp>
        <p:nvSpPr>
          <p:cNvPr id="4" name="Slide Number Placeholder 5"/>
          <p:cNvSpPr>
            <a:spLocks noGrp="1"/>
          </p:cNvSpPr>
          <p:nvPr>
            <p:ph type="sldNum" sz="quarter" idx="12"/>
          </p:nvPr>
        </p:nvSpPr>
        <p:spPr>
          <a:ln/>
        </p:spPr>
        <p:txBody>
          <a:bodyPr/>
          <a:lstStyle>
            <a:lvl1pPr>
              <a:defRPr/>
            </a:lvl1pPr>
          </a:lstStyle>
          <a:p>
            <a:fld id="{3D414248-D26E-4277-8A11-20948DD1835C}" type="slidenum">
              <a:rPr lang="tr-TR" altLang="tr-TR"/>
              <a:pPr/>
              <a:t>‹#›</a:t>
            </a:fld>
            <a:endParaRPr lang="tr-TR" altLang="tr-TR"/>
          </a:p>
        </p:txBody>
      </p:sp>
    </p:spTree>
    <p:extLst>
      <p:ext uri="{BB962C8B-B14F-4D97-AF65-F5344CB8AC3E}">
        <p14:creationId xmlns:p14="http://schemas.microsoft.com/office/powerpoint/2010/main" val="387152804"/>
      </p:ext>
    </p:extLst>
  </p:cSld>
  <p:clrMapOvr>
    <a:masterClrMapping/>
  </p:clrMapOvr>
  <p:hf sldNum="0" hdr="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ight Triangle 4"/>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5400000">
            <a:off x="433388" y="-433388"/>
            <a:ext cx="6858000" cy="7724775"/>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lvl="0"/>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r>
              <a:rPr lang="tr-TR"/>
              <a:t>QDMS:</a:t>
            </a:r>
            <a:endParaRPr lang="tr-TR" dirty="0"/>
          </a:p>
        </p:txBody>
      </p:sp>
      <p:sp>
        <p:nvSpPr>
          <p:cNvPr id="8" name="Footer Placeholder 5"/>
          <p:cNvSpPr>
            <a:spLocks noGrp="1"/>
          </p:cNvSpPr>
          <p:nvPr>
            <p:ph type="ftr" sz="quarter" idx="11"/>
          </p:nvPr>
        </p:nvSpPr>
        <p:spPr/>
        <p:txBody>
          <a:bodyPr/>
          <a:lstStyle>
            <a:lvl1pPr>
              <a:defRPr>
                <a:solidFill>
                  <a:schemeClr val="tx2"/>
                </a:solidFill>
              </a:defRPr>
            </a:lvl1pPr>
          </a:lstStyle>
          <a:p>
            <a:r>
              <a:rPr lang="tr-TR" altLang="tr-TR"/>
              <a:t>BİLGİ YÖNETİMİ KOMİTESİ</a:t>
            </a:r>
          </a:p>
        </p:txBody>
      </p:sp>
      <p:sp>
        <p:nvSpPr>
          <p:cNvPr id="9"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2CAB55E-5082-482E-9CA2-BA640BF0AFD0}" type="slidenum">
              <a:rPr lang="tr-TR" altLang="tr-TR"/>
              <a:pPr/>
              <a:t>‹#›</a:t>
            </a:fld>
            <a:endParaRPr lang="tr-TR" altLang="tr-TR"/>
          </a:p>
        </p:txBody>
      </p:sp>
    </p:spTree>
    <p:extLst>
      <p:ext uri="{BB962C8B-B14F-4D97-AF65-F5344CB8AC3E}">
        <p14:creationId xmlns:p14="http://schemas.microsoft.com/office/powerpoint/2010/main" val="2732985143"/>
      </p:ext>
    </p:extLst>
  </p:cSld>
  <p:clrMapOvr>
    <a:masterClrMapping/>
  </p:clrMapOvr>
  <p:hf sldNum="0" hdr="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ight Triangle 4"/>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reeform 5"/>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rtlCol="0" anchor="ctr">
            <a:normAutofit/>
          </a:bodyPr>
          <a:lstStyle>
            <a:lvl1pPr algn="r">
              <a:defRPr/>
            </a:lvl1pPr>
          </a:lstStyle>
          <a:p>
            <a:pPr lvl="0"/>
            <a:r>
              <a:rPr lang="en-US" noProof="0" smtClean="0"/>
              <a:t>Click icon to add picture</a:t>
            </a:r>
            <a:endParaRPr lang="en-US" noProof="0"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5"/>
          </p:nvPr>
        </p:nvSpPr>
        <p:spPr/>
        <p:txBody>
          <a:bodyPr/>
          <a:lstStyle>
            <a:lvl1pPr>
              <a:defRPr/>
            </a:lvl1pPr>
          </a:lstStyle>
          <a:p>
            <a:pPr>
              <a:defRPr/>
            </a:pPr>
            <a:r>
              <a:rPr lang="tr-TR"/>
              <a:t>QDMS:</a:t>
            </a:r>
            <a:endParaRPr lang="tr-TR" dirty="0"/>
          </a:p>
        </p:txBody>
      </p:sp>
      <p:sp>
        <p:nvSpPr>
          <p:cNvPr id="8" name="Footer Placeholder 5"/>
          <p:cNvSpPr>
            <a:spLocks noGrp="1"/>
          </p:cNvSpPr>
          <p:nvPr>
            <p:ph type="ftr" sz="quarter" idx="16"/>
          </p:nvPr>
        </p:nvSpPr>
        <p:spPr/>
        <p:txBody>
          <a:bodyPr/>
          <a:lstStyle>
            <a:lvl1pPr>
              <a:defRPr/>
            </a:lvl1pPr>
          </a:lstStyle>
          <a:p>
            <a:r>
              <a:rPr lang="tr-TR" altLang="tr-TR"/>
              <a:t>BİLGİ YÖNETİMİ KOMİTESİ</a:t>
            </a:r>
          </a:p>
        </p:txBody>
      </p:sp>
      <p:sp>
        <p:nvSpPr>
          <p:cNvPr id="9" name="Slide Number Placeholder 6"/>
          <p:cNvSpPr>
            <a:spLocks noGrp="1"/>
          </p:cNvSpPr>
          <p:nvPr>
            <p:ph type="sldNum" sz="quarter" idx="17"/>
          </p:nvPr>
        </p:nvSpPr>
        <p:spPr/>
        <p:txBody>
          <a:bodyPr/>
          <a:lstStyle>
            <a:lvl1pPr>
              <a:defRPr/>
            </a:lvl1pPr>
          </a:lstStyle>
          <a:p>
            <a:fld id="{E99AF526-7118-4D2B-A02C-124EB8358070}" type="slidenum">
              <a:rPr lang="tr-TR" altLang="tr-TR"/>
              <a:pPr/>
              <a:t>‹#›</a:t>
            </a:fld>
            <a:endParaRPr lang="tr-TR" altLang="tr-TR"/>
          </a:p>
        </p:txBody>
      </p:sp>
    </p:spTree>
    <p:extLst>
      <p:ext uri="{BB962C8B-B14F-4D97-AF65-F5344CB8AC3E}">
        <p14:creationId xmlns:p14="http://schemas.microsoft.com/office/powerpoint/2010/main" val="2164321544"/>
      </p:ext>
    </p:extLst>
  </p:cSld>
  <p:clrMapOvr>
    <a:masterClrMapping/>
  </p:clrMapOvr>
  <p:hf sldNum="0"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3175" y="5051425"/>
            <a:ext cx="3575050" cy="1806575"/>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Freeform 7"/>
          <p:cNvSpPr/>
          <p:nvPr/>
        </p:nvSpPr>
        <p:spPr>
          <a:xfrm>
            <a:off x="-1588" y="5051425"/>
            <a:ext cx="9145588" cy="180657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822325" y="365125"/>
            <a:ext cx="7521575" cy="5492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9" name="Text Placeholder 2"/>
          <p:cNvSpPr>
            <a:spLocks noGrp="1"/>
          </p:cNvSpPr>
          <p:nvPr>
            <p:ph type="body" idx="1"/>
          </p:nvPr>
        </p:nvSpPr>
        <p:spPr bwMode="auto">
          <a:xfrm>
            <a:off x="822325" y="1100138"/>
            <a:ext cx="7521575"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
        <p:nvSpPr>
          <p:cNvPr id="4" name="Date Placeholder 3"/>
          <p:cNvSpPr>
            <a:spLocks noGrp="1"/>
          </p:cNvSpPr>
          <p:nvPr>
            <p:ph type="dt" sz="half" idx="2"/>
          </p:nvPr>
        </p:nvSpPr>
        <p:spPr>
          <a:xfrm rot="19140000">
            <a:off x="201613" y="5870575"/>
            <a:ext cx="2176462" cy="201613"/>
          </a:xfrm>
          <a:prstGeom prst="rect">
            <a:avLst/>
          </a:prstGeom>
        </p:spPr>
        <p:txBody>
          <a:bodyPr vert="horz" lIns="91440" tIns="45720" rIns="91440" bIns="45720" rtlCol="0" anchor="ctr"/>
          <a:lstStyle>
            <a:lvl1pPr algn="l">
              <a:defRPr sz="1200">
                <a:solidFill>
                  <a:srgbClr val="FFFFFF"/>
                </a:solidFill>
                <a:latin typeface="Calibri" pitchFamily="34" charset="0"/>
                <a:ea typeface="+mn-ea"/>
                <a:cs typeface="Arial" charset="0"/>
              </a:defRPr>
            </a:lvl1pPr>
          </a:lstStyle>
          <a:p>
            <a:pPr>
              <a:defRPr/>
            </a:pPr>
            <a:r>
              <a:rPr lang="tr-TR"/>
              <a:t>QDMS:</a:t>
            </a:r>
            <a:endParaRPr lang="tr-TR" dirty="0"/>
          </a:p>
        </p:txBody>
      </p:sp>
      <p:sp>
        <p:nvSpPr>
          <p:cNvPr id="5" name="Footer Placeholder 4"/>
          <p:cNvSpPr>
            <a:spLocks noGrp="1"/>
          </p:cNvSpPr>
          <p:nvPr>
            <p:ph type="ftr" sz="quarter" idx="3"/>
          </p:nvPr>
        </p:nvSpPr>
        <p:spPr>
          <a:xfrm>
            <a:off x="3517900" y="6284913"/>
            <a:ext cx="4724400" cy="274637"/>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defRPr>
            </a:lvl1pPr>
          </a:lstStyle>
          <a:p>
            <a:r>
              <a:rPr lang="tr-TR" altLang="tr-TR"/>
              <a:t>BİLGİ YÖNETİMİ KOMİTESİ</a:t>
            </a:r>
          </a:p>
        </p:txBody>
      </p:sp>
      <p:sp>
        <p:nvSpPr>
          <p:cNvPr id="6" name="Slide Number Placeholder 5"/>
          <p:cNvSpPr>
            <a:spLocks noGrp="1"/>
          </p:cNvSpPr>
          <p:nvPr>
            <p:ph type="sldNum" sz="quarter" idx="4"/>
          </p:nvPr>
        </p:nvSpPr>
        <p:spPr>
          <a:xfrm>
            <a:off x="8401050" y="6170613"/>
            <a:ext cx="503238" cy="503237"/>
          </a:xfrm>
          <a:prstGeom prst="ellipse">
            <a:avLst/>
          </a:prstGeom>
          <a:ln w="19050">
            <a:solidFill>
              <a:srgbClr val="FFFFFF"/>
            </a:solidFill>
          </a:ln>
        </p:spPr>
        <p:txBody>
          <a:bodyPr vert="horz" wrap="square" lIns="9144" tIns="9144" rIns="9144" bIns="9144" numCol="1" anchor="ctr" anchorCtr="0" compatLnSpc="1">
            <a:prstTxWarp prst="textNoShape">
              <a:avLst/>
            </a:prstTxWarp>
            <a:normAutofit/>
          </a:bodyPr>
          <a:lstStyle>
            <a:lvl1pPr algn="ctr">
              <a:defRPr sz="1600">
                <a:solidFill>
                  <a:srgbClr val="FFFFFF"/>
                </a:solidFill>
              </a:defRPr>
            </a:lvl1pPr>
          </a:lstStyle>
          <a:p>
            <a:fld id="{F49C01E5-AA8D-4F23-A984-932B16E88BB7}"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890" r:id="rId1"/>
    <p:sldLayoutId id="2147483883" r:id="rId2"/>
    <p:sldLayoutId id="2147483891" r:id="rId3"/>
    <p:sldLayoutId id="2147483884" r:id="rId4"/>
    <p:sldLayoutId id="2147483885" r:id="rId5"/>
    <p:sldLayoutId id="2147483886" r:id="rId6"/>
    <p:sldLayoutId id="2147483887" r:id="rId7"/>
    <p:sldLayoutId id="2147483892" r:id="rId8"/>
    <p:sldLayoutId id="2147483893" r:id="rId9"/>
    <p:sldLayoutId id="2147483888" r:id="rId10"/>
    <p:sldLayoutId id="2147483889" r:id="rId11"/>
  </p:sldLayoutIdLst>
  <p:hf sldNum="0" hdr="0"/>
  <p:txStyles>
    <p:titleStyle>
      <a:lvl1pPr algn="l" rtl="0" eaLnBrk="0" fontAlgn="base" hangingPunct="0">
        <a:spcBef>
          <a:spcPct val="0"/>
        </a:spcBef>
        <a:spcAft>
          <a:spcPct val="0"/>
        </a:spcAft>
        <a:defRPr sz="2800" kern="1200" cap="all">
          <a:solidFill>
            <a:schemeClr val="tx1"/>
          </a:solidFill>
          <a:latin typeface="+mj-lt"/>
          <a:ea typeface="MS PGothic" pitchFamily="34" charset="-128"/>
          <a:cs typeface="+mj-cs"/>
        </a:defRPr>
      </a:lvl1pPr>
      <a:lvl2pPr algn="l" rtl="0" eaLnBrk="0" fontAlgn="base" hangingPunct="0">
        <a:spcBef>
          <a:spcPct val="0"/>
        </a:spcBef>
        <a:spcAft>
          <a:spcPct val="0"/>
        </a:spcAft>
        <a:defRPr sz="2800">
          <a:solidFill>
            <a:schemeClr val="tx1"/>
          </a:solidFill>
          <a:latin typeface="Franklin Gothic Medium" pitchFamily="34" charset="0"/>
          <a:ea typeface="MS PGothic" pitchFamily="34" charset="-128"/>
        </a:defRPr>
      </a:lvl2pPr>
      <a:lvl3pPr algn="l" rtl="0" eaLnBrk="0" fontAlgn="base" hangingPunct="0">
        <a:spcBef>
          <a:spcPct val="0"/>
        </a:spcBef>
        <a:spcAft>
          <a:spcPct val="0"/>
        </a:spcAft>
        <a:defRPr sz="2800">
          <a:solidFill>
            <a:schemeClr val="tx1"/>
          </a:solidFill>
          <a:latin typeface="Franklin Gothic Medium" pitchFamily="34" charset="0"/>
          <a:ea typeface="MS PGothic" pitchFamily="34" charset="-128"/>
        </a:defRPr>
      </a:lvl3pPr>
      <a:lvl4pPr algn="l" rtl="0" eaLnBrk="0" fontAlgn="base" hangingPunct="0">
        <a:spcBef>
          <a:spcPct val="0"/>
        </a:spcBef>
        <a:spcAft>
          <a:spcPct val="0"/>
        </a:spcAft>
        <a:defRPr sz="2800">
          <a:solidFill>
            <a:schemeClr val="tx1"/>
          </a:solidFill>
          <a:latin typeface="Franklin Gothic Medium" pitchFamily="34" charset="0"/>
          <a:ea typeface="MS PGothic" pitchFamily="34" charset="-128"/>
        </a:defRPr>
      </a:lvl4pPr>
      <a:lvl5pPr algn="l" rtl="0" eaLnBrk="0" fontAlgn="base" hangingPunct="0">
        <a:spcBef>
          <a:spcPct val="0"/>
        </a:spcBef>
        <a:spcAft>
          <a:spcPct val="0"/>
        </a:spcAft>
        <a:defRPr sz="2800">
          <a:solidFill>
            <a:schemeClr val="tx1"/>
          </a:solidFill>
          <a:latin typeface="Franklin Gothic Medium" pitchFamily="34" charset="0"/>
          <a:ea typeface="MS PGothic" pitchFamily="34" charset="-128"/>
        </a:defRPr>
      </a:lvl5pPr>
      <a:lvl6pPr marL="457200" algn="l" rtl="0" fontAlgn="base">
        <a:spcBef>
          <a:spcPct val="0"/>
        </a:spcBef>
        <a:spcAft>
          <a:spcPct val="0"/>
        </a:spcAft>
        <a:defRPr sz="2800">
          <a:solidFill>
            <a:schemeClr val="tx1"/>
          </a:solidFill>
          <a:latin typeface="Franklin Gothic Medium" pitchFamily="34" charset="0"/>
        </a:defRPr>
      </a:lvl6pPr>
      <a:lvl7pPr marL="914400" algn="l" rtl="0" fontAlgn="base">
        <a:spcBef>
          <a:spcPct val="0"/>
        </a:spcBef>
        <a:spcAft>
          <a:spcPct val="0"/>
        </a:spcAft>
        <a:defRPr sz="2800">
          <a:solidFill>
            <a:schemeClr val="tx1"/>
          </a:solidFill>
          <a:latin typeface="Franklin Gothic Medium" pitchFamily="34" charset="0"/>
        </a:defRPr>
      </a:lvl7pPr>
      <a:lvl8pPr marL="1371600" algn="l" rtl="0" fontAlgn="base">
        <a:spcBef>
          <a:spcPct val="0"/>
        </a:spcBef>
        <a:spcAft>
          <a:spcPct val="0"/>
        </a:spcAft>
        <a:defRPr sz="2800">
          <a:solidFill>
            <a:schemeClr val="tx1"/>
          </a:solidFill>
          <a:latin typeface="Franklin Gothic Medium" pitchFamily="34" charset="0"/>
        </a:defRPr>
      </a:lvl8pPr>
      <a:lvl9pPr marL="1828800" algn="l" rtl="0" fontAlgn="base">
        <a:spcBef>
          <a:spcPct val="0"/>
        </a:spcBef>
        <a:spcAft>
          <a:spcPct val="0"/>
        </a:spcAft>
        <a:defRPr sz="2800">
          <a:solidFill>
            <a:schemeClr val="tx1"/>
          </a:solidFill>
          <a:latin typeface="Franklin Gothic Medium" pitchFamily="34" charset="0"/>
        </a:defRPr>
      </a:lvl9pPr>
    </p:titleStyle>
    <p:bodyStyle>
      <a:lvl1pPr marL="342900" indent="-342900" algn="l" rtl="0" eaLnBrk="0" fontAlgn="base" hangingPunct="0">
        <a:spcBef>
          <a:spcPts val="800"/>
        </a:spcBef>
        <a:spcAft>
          <a:spcPct val="0"/>
        </a:spcAft>
        <a:buFont typeface="Arial" pitchFamily="34" charset="0"/>
        <a:defRPr sz="1600" b="1" kern="1200">
          <a:solidFill>
            <a:schemeClr val="tx1"/>
          </a:solidFill>
          <a:latin typeface="+mn-lt"/>
          <a:ea typeface="MS PGothic" pitchFamily="34" charset="-128"/>
          <a:cs typeface="+mn-cs"/>
        </a:defRPr>
      </a:lvl1pPr>
      <a:lvl2pPr marL="1730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S PGothic" pitchFamily="34" charset="-128"/>
          <a:cs typeface="+mn-cs"/>
        </a:defRPr>
      </a:lvl2pPr>
      <a:lvl3pPr marL="4016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S PGothic" pitchFamily="34" charset="-128"/>
          <a:cs typeface="+mn-cs"/>
        </a:defRPr>
      </a:lvl3pPr>
      <a:lvl4pPr marL="6302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S PGothic" pitchFamily="34" charset="-128"/>
          <a:cs typeface="+mn-cs"/>
        </a:defRPr>
      </a:lvl4pPr>
      <a:lvl5pPr marL="8588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S PGothic" pitchFamily="34" charset="-128"/>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1 Başlık"/>
          <p:cNvSpPr>
            <a:spLocks noGrp="1"/>
          </p:cNvSpPr>
          <p:nvPr>
            <p:ph type="ctrTitle"/>
          </p:nvPr>
        </p:nvSpPr>
        <p:spPr bwMode="auto">
          <a:xfrm rot="19140000">
            <a:off x="817563" y="1730375"/>
            <a:ext cx="5648325" cy="1204913"/>
          </a:xfrm>
        </p:spPr>
        <p:txBody>
          <a:bodyPr wrap="square" numCol="1" anchorCtr="0" compatLnSpc="1">
            <a:prstTxWarp prst="textNoShape">
              <a:avLst/>
            </a:prstTxWarp>
          </a:bodyPr>
          <a:lstStyle/>
          <a:p>
            <a:pPr eaLnBrk="1" hangingPunct="1"/>
            <a:r>
              <a:rPr lang="tr-TR" altLang="tr-TR" cap="none" smtClean="0"/>
              <a:t>BİLGİ GÜVENLİK TALİMATI</a:t>
            </a:r>
          </a:p>
        </p:txBody>
      </p:sp>
      <p:sp>
        <p:nvSpPr>
          <p:cNvPr id="8195" name="2 Alt Başlık"/>
          <p:cNvSpPr>
            <a:spLocks noGrp="1"/>
          </p:cNvSpPr>
          <p:nvPr>
            <p:ph type="subTitle" idx="1"/>
          </p:nvPr>
        </p:nvSpPr>
        <p:spPr>
          <a:xfrm rot="19140000">
            <a:off x="1212850" y="2470150"/>
            <a:ext cx="6510338" cy="330200"/>
          </a:xfrm>
        </p:spPr>
        <p:txBody>
          <a:bodyPr/>
          <a:lstStyle/>
          <a:p>
            <a:pPr eaLnBrk="1" hangingPunct="1"/>
            <a:r>
              <a:rPr lang="tr-TR" altLang="tr-TR" cap="none">
                <a:ea typeface="MS PGothic" pitchFamily="34" charset="-128"/>
              </a:rPr>
              <a:t>BİLGİ YÖNETİMİ KOMİTESİ</a:t>
            </a:r>
          </a:p>
        </p:txBody>
      </p:sp>
      <p:sp>
        <p:nvSpPr>
          <p:cNvPr id="14339" name="5 Veri Yer Tutucusu"/>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r>
              <a:rPr lang="tr-TR" altLang="tr-TR" sz="1200" smtClean="0">
                <a:solidFill>
                  <a:srgbClr val="FFFFFF"/>
                </a:solidFill>
              </a:rPr>
              <a:t>QDMS No:</a:t>
            </a:r>
          </a:p>
          <a:p>
            <a:pPr eaLnBrk="1" hangingPunct="1"/>
            <a:r>
              <a:rPr lang="tr-TR" altLang="tr-TR" sz="1200" smtClean="0">
                <a:solidFill>
                  <a:srgbClr val="FFFFFF"/>
                </a:solidFill>
              </a:rPr>
              <a:t>Bilgi Güvenlik Talimatı</a:t>
            </a:r>
          </a:p>
        </p:txBody>
      </p:sp>
      <p:sp>
        <p:nvSpPr>
          <p:cNvPr id="14340" name="4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r>
              <a:rPr lang="tr-TR" altLang="tr-TR" sz="1000">
                <a:solidFill>
                  <a:schemeClr val="bg1"/>
                </a:solidFill>
              </a:rPr>
              <a:t>BİLGİ YÖNETİMİ KOMİTESİ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Başlık 1"/>
          <p:cNvSpPr>
            <a:spLocks noGrp="1"/>
          </p:cNvSpPr>
          <p:nvPr>
            <p:ph type="title"/>
          </p:nvPr>
        </p:nvSpPr>
        <p:spPr bwMode="auto"/>
        <p:txBody>
          <a:bodyPr wrap="square" numCol="1" anchorCtr="0" compatLnSpc="1">
            <a:prstTxWarp prst="textNoShape">
              <a:avLst/>
            </a:prstTxWarp>
          </a:bodyPr>
          <a:lstStyle/>
          <a:p>
            <a:pPr eaLnBrk="1" hangingPunct="1"/>
            <a:r>
              <a:rPr lang="tr-TR" altLang="tr-TR" cap="none" smtClean="0"/>
              <a:t>ŞİFRE KULLANIMI</a:t>
            </a:r>
          </a:p>
        </p:txBody>
      </p:sp>
      <p:sp>
        <p:nvSpPr>
          <p:cNvPr id="23554" name="İçerik Yer Tutucusu 2"/>
          <p:cNvSpPr>
            <a:spLocks noGrp="1"/>
          </p:cNvSpPr>
          <p:nvPr>
            <p:ph idx="1"/>
          </p:nvPr>
        </p:nvSpPr>
        <p:spPr>
          <a:xfrm>
            <a:off x="822325" y="1100138"/>
            <a:ext cx="7521575" cy="3697287"/>
          </a:xfrm>
        </p:spPr>
        <p:txBody>
          <a:bodyPr/>
          <a:lstStyle/>
          <a:p>
            <a:pPr marL="514350" indent="-514350" eaLnBrk="1" hangingPunct="1">
              <a:buFont typeface="Franklin Gothic Medium" pitchFamily="34" charset="0"/>
              <a:buAutoNum type="arabicPeriod"/>
            </a:pPr>
            <a:r>
              <a:rPr lang="tr-TR" altLang="tr-TR" sz="1200" smtClean="0"/>
              <a:t>Hastanemizin bütün sistem seviyeli şifreleri (örnek, root, administrator, admin, vs) gerek duyulduğunda değiştirilmektedir. Bütün kullanıcı seviyeli şifreleri (örnek, e-posta, web, masa üstü bilgisayar vs) gerek duyulduğunda değiştirilmesi hususunda kullanıcılar bilgilendirilmektedir.</a:t>
            </a:r>
          </a:p>
          <a:p>
            <a:pPr marL="514350" indent="-514350" eaLnBrk="1" hangingPunct="1">
              <a:buFont typeface="Franklin Gothic Medium" pitchFamily="34" charset="0"/>
              <a:buAutoNum type="arabicPeriod"/>
            </a:pPr>
            <a:r>
              <a:rPr lang="tr-TR" altLang="tr-TR" sz="1200" smtClean="0"/>
              <a:t>Sistem yöneticileri her sistem için farklı şifreler kullanmakta; şifreler asla e-posta iletilerine veya herhangi bir elektronik forma eklenmemektedir.</a:t>
            </a:r>
          </a:p>
          <a:p>
            <a:pPr marL="514350" indent="-514350" eaLnBrk="1" hangingPunct="1">
              <a:buFont typeface="Franklin Gothic Medium" pitchFamily="34" charset="0"/>
              <a:buAutoNum type="arabicPeriod"/>
            </a:pPr>
            <a:r>
              <a:rPr lang="tr-TR" altLang="tr-TR" sz="1200" smtClean="0"/>
              <a:t>Üst yönetimin gerek gördüğü hallerde BİM Koordinatörlüğü tarafından kullanıcıların HBYS üzerindeki tüm yetkilendirmeleri yeniden düzenlenebilir.</a:t>
            </a:r>
          </a:p>
          <a:p>
            <a:pPr marL="514350" indent="-514350" eaLnBrk="1" hangingPunct="1">
              <a:buFont typeface="Franklin Gothic Medium" pitchFamily="34" charset="0"/>
              <a:buAutoNum type="arabicPeriod"/>
            </a:pPr>
            <a:r>
              <a:rPr lang="tr-TR" altLang="tr-TR" sz="1200" smtClean="0"/>
              <a:t>Her yetkili kullanıcı kendi şifresi ile işlem yapar. Başkalarına şifresini söylemez, görünür/ ulaşılabilir alanlara (kâğıtlara ya da elektronik ortamlara yazmaması) yazılı olarak bırakılmaması tavsiye edilir. Başka bir kişinin kullanıcı kimliği, parola veya diğer güvenlik kodları bir başkası tarafından kullanılmamalıdır.</a:t>
            </a:r>
          </a:p>
          <a:p>
            <a:pPr marL="514350" indent="-514350" eaLnBrk="1" hangingPunct="1">
              <a:buFont typeface="Franklin Gothic Medium" pitchFamily="34" charset="0"/>
              <a:buAutoNum type="arabicPeriod"/>
            </a:pPr>
            <a:r>
              <a:rPr lang="tr-TR" altLang="tr-TR" sz="1200" smtClean="0"/>
              <a:t>Kullanıcı yetkisi olan çalışanlar, bilgisayar kullanımı bitince, odadan ayrılırken, mesai ve nöbet bitiminde şifresini kapatır. Kişinin çalışmadığı veya bulunmadığı zamanlarda şifresi kullanılarak yapılan işlemlerden şifre sahibi sorumludur.</a:t>
            </a:r>
          </a:p>
          <a:p>
            <a:pPr marL="514350" indent="-514350" eaLnBrk="1" hangingPunct="1">
              <a:buFont typeface="Franklin Gothic Medium" pitchFamily="34" charset="0"/>
              <a:buAutoNum type="arabicPeriod"/>
            </a:pPr>
            <a:r>
              <a:rPr lang="tr-TR" altLang="tr-TR" sz="1200" smtClean="0"/>
              <a:t>Kullanıcılar, herkesin kendi kişisel şifresini başkasıyla paylaşmaması, paylaşmaları durumunda yükümlükleri, görünür/ulaşılabilir alanlara (kâğıtlara ya da elektronik ortamlara yazmaması) yazılı olarak bırakmamaları, kullanıcı adı ve kodunun çalışanlara yüklemiş olduğu sorumluluklar konusunda eğitilmektedir.</a:t>
            </a:r>
          </a:p>
          <a:p>
            <a:pPr marL="514350" indent="-514350" eaLnBrk="1" hangingPunct="1">
              <a:buFont typeface="Franklin Gothic Medium" pitchFamily="34" charset="0"/>
              <a:buAutoNum type="arabicPeriod"/>
            </a:pPr>
            <a:endParaRPr lang="tr-TR" altLang="tr-TR" smtClean="0"/>
          </a:p>
        </p:txBody>
      </p:sp>
      <p:sp>
        <p:nvSpPr>
          <p:cNvPr id="23555" name="Veri Yer Tutucusu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r>
              <a:rPr lang="tr-TR" altLang="tr-TR" sz="1200" smtClean="0">
                <a:solidFill>
                  <a:srgbClr val="FFFFFF"/>
                </a:solidFill>
              </a:rPr>
              <a:t>QDMS No:</a:t>
            </a:r>
          </a:p>
          <a:p>
            <a:pPr eaLnBrk="1" hangingPunct="1"/>
            <a:r>
              <a:rPr lang="tr-TR" altLang="tr-TR" sz="1200" smtClean="0">
                <a:solidFill>
                  <a:srgbClr val="FFFFFF"/>
                </a:solidFill>
              </a:rPr>
              <a:t>Bilgi Güvenlik Talimatı</a:t>
            </a:r>
          </a:p>
        </p:txBody>
      </p:sp>
      <p:sp>
        <p:nvSpPr>
          <p:cNvPr id="23556" name="Altbilgi Yer Tutucusu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r>
              <a:rPr lang="tr-TR" altLang="tr-TR" sz="1000">
                <a:solidFill>
                  <a:schemeClr val="bg1"/>
                </a:solidFill>
              </a:rPr>
              <a:t>BİLGİ YÖNETİMİ KOMİTESİ</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Başlık 1"/>
          <p:cNvSpPr>
            <a:spLocks noGrp="1"/>
          </p:cNvSpPr>
          <p:nvPr>
            <p:ph type="title"/>
          </p:nvPr>
        </p:nvSpPr>
        <p:spPr bwMode="auto"/>
        <p:txBody>
          <a:bodyPr wrap="square" numCol="1" anchorCtr="0" compatLnSpc="1">
            <a:prstTxWarp prst="textNoShape">
              <a:avLst/>
            </a:prstTxWarp>
          </a:bodyPr>
          <a:lstStyle/>
          <a:p>
            <a:pPr eaLnBrk="1" hangingPunct="1"/>
            <a:r>
              <a:rPr lang="tr-TR" altLang="tr-TR" cap="none" smtClean="0"/>
              <a:t>UZAKTAN VE KABLOLU ERİŞİM</a:t>
            </a:r>
          </a:p>
        </p:txBody>
      </p:sp>
      <p:sp>
        <p:nvSpPr>
          <p:cNvPr id="24578" name="İçerik Yer Tutucusu 2"/>
          <p:cNvSpPr>
            <a:spLocks noGrp="1"/>
          </p:cNvSpPr>
          <p:nvPr>
            <p:ph idx="1"/>
          </p:nvPr>
        </p:nvSpPr>
        <p:spPr/>
        <p:txBody>
          <a:bodyPr/>
          <a:lstStyle/>
          <a:p>
            <a:pPr marL="514350" indent="-514350" eaLnBrk="1" hangingPunct="1">
              <a:buFont typeface="Franklin Gothic Medium" pitchFamily="34" charset="0"/>
              <a:buAutoNum type="arabicPeriod"/>
            </a:pPr>
            <a:r>
              <a:rPr lang="tr-TR" altLang="tr-TR" sz="1200" smtClean="0"/>
              <a:t>Sisteme erişim kontrolü BİM Koordinatörü tarafından kişilerin yetki ve sorumlulukları dikkate alınarak düzenlenir. Bu şartlar uzaktan erişim için de geçerlidir. Sistemde herhangi bir arıza durumunda yazılım firmaları ve BİM elemanları  tarafından uzaktan bakım için bağlantı hakkı 6 aylık süreler için verilir. Bu bağlantı VPN ve Proxy yazılımları ile yapılır .</a:t>
            </a:r>
          </a:p>
          <a:p>
            <a:pPr marL="514350" indent="-514350" eaLnBrk="1" hangingPunct="1">
              <a:buFont typeface="Franklin Gothic Medium" pitchFamily="34" charset="0"/>
              <a:buAutoNum type="arabicPeriod"/>
            </a:pPr>
            <a:r>
              <a:rPr lang="tr-TR" altLang="tr-TR" sz="1200" smtClean="0"/>
              <a:t>Sisteme erişim ve yetkilendirme Üniversite tarafından belirlenmiş uzaktan erişim esaslarına göre düzenlenir.</a:t>
            </a:r>
          </a:p>
          <a:p>
            <a:pPr marL="514350" indent="-514350" eaLnBrk="1" hangingPunct="1">
              <a:buFont typeface="Franklin Gothic Medium" pitchFamily="34" charset="0"/>
              <a:buAutoNum type="arabicPeriod"/>
            </a:pPr>
            <a:r>
              <a:rPr lang="tr-TR" altLang="tr-TR" sz="1200" smtClean="0"/>
              <a:t>BİM Koordinatörlüğü bilgisi dışında </a:t>
            </a:r>
            <a:r>
              <a:rPr lang="ja-JP" altLang="tr-TR" sz="1200" smtClean="0"/>
              <a:t>“</a:t>
            </a:r>
            <a:r>
              <a:rPr lang="tr-TR" altLang="ja-JP" sz="1200" smtClean="0"/>
              <a:t>Active Directory</a:t>
            </a:r>
            <a:r>
              <a:rPr lang="ja-JP" altLang="tr-TR" sz="1200" smtClean="0"/>
              <a:t>”</a:t>
            </a:r>
            <a:r>
              <a:rPr lang="tr-TR" altLang="ja-JP" sz="1200" smtClean="0"/>
              <a:t> sistemine dahil olan bilgisayarlar üzerindeki ağ ayarlarında, kullanıcı tanımlarında, kaynak profillerinde vb. uygulamalar üzerinde mevcut yapılan düzenlemeler hiçbir suretle değiştirilemez.</a:t>
            </a:r>
          </a:p>
          <a:p>
            <a:pPr marL="514350" indent="-514350" eaLnBrk="1" hangingPunct="1">
              <a:buFont typeface="Franklin Gothic Medium" pitchFamily="34" charset="0"/>
              <a:buAutoNum type="arabicPeriod"/>
            </a:pPr>
            <a:r>
              <a:rPr lang="tr-TR" altLang="tr-TR" sz="1200" smtClean="0"/>
              <a:t>Bilgisayarlar üzerinden resmi belgeler, programlar ve eğitim belgeleri haricinde dosya alışverişinde bulunulamaz ve kurum içi bilgi kaynakları (duyuru, doküman vb.) yetkisiz olarak 3.kişilere iletilmemesi esastır.</a:t>
            </a:r>
          </a:p>
          <a:p>
            <a:pPr marL="514350" indent="-514350" eaLnBrk="1" hangingPunct="1"/>
            <a:endParaRPr lang="tr-TR" altLang="tr-TR" smtClean="0"/>
          </a:p>
        </p:txBody>
      </p:sp>
      <p:sp>
        <p:nvSpPr>
          <p:cNvPr id="24579" name="Veri Yer Tutucusu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r>
              <a:rPr lang="tr-TR" altLang="tr-TR" sz="1200" smtClean="0">
                <a:solidFill>
                  <a:srgbClr val="FFFFFF"/>
                </a:solidFill>
              </a:rPr>
              <a:t>QDMS No:</a:t>
            </a:r>
          </a:p>
          <a:p>
            <a:pPr eaLnBrk="1" hangingPunct="1"/>
            <a:r>
              <a:rPr lang="tr-TR" altLang="tr-TR" sz="1200" smtClean="0">
                <a:solidFill>
                  <a:srgbClr val="FFFFFF"/>
                </a:solidFill>
              </a:rPr>
              <a:t>Bilgi Güvenlik Talimatı</a:t>
            </a:r>
          </a:p>
        </p:txBody>
      </p:sp>
      <p:sp>
        <p:nvSpPr>
          <p:cNvPr id="24580" name="Altbilgi Yer Tutucusu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r>
              <a:rPr lang="tr-TR" altLang="tr-TR" sz="1000">
                <a:solidFill>
                  <a:schemeClr val="bg1"/>
                </a:solidFill>
              </a:rPr>
              <a:t>BİLGİ YÖNETİMİ KOMİTESİ</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Başlık 1"/>
          <p:cNvSpPr>
            <a:spLocks noGrp="1"/>
          </p:cNvSpPr>
          <p:nvPr>
            <p:ph type="title"/>
          </p:nvPr>
        </p:nvSpPr>
        <p:spPr bwMode="auto"/>
        <p:txBody>
          <a:bodyPr wrap="square" numCol="1" anchorCtr="0" compatLnSpc="1">
            <a:prstTxWarp prst="textNoShape">
              <a:avLst/>
            </a:prstTxWarp>
          </a:bodyPr>
          <a:lstStyle/>
          <a:p>
            <a:pPr eaLnBrk="1" hangingPunct="1"/>
            <a:r>
              <a:rPr lang="tr-TR" altLang="tr-TR" cap="none" smtClean="0"/>
              <a:t>VİRÜS VE SALDIRGANLARDAN KORUNMA</a:t>
            </a:r>
          </a:p>
        </p:txBody>
      </p:sp>
      <p:sp>
        <p:nvSpPr>
          <p:cNvPr id="25602" name="İçerik Yer Tutucusu 2"/>
          <p:cNvSpPr>
            <a:spLocks noGrp="1"/>
          </p:cNvSpPr>
          <p:nvPr>
            <p:ph idx="1"/>
          </p:nvPr>
        </p:nvSpPr>
        <p:spPr/>
        <p:txBody>
          <a:bodyPr/>
          <a:lstStyle/>
          <a:p>
            <a:pPr marL="514350" indent="-514350" eaLnBrk="1" hangingPunct="1">
              <a:buFont typeface="Franklin Gothic Medium" pitchFamily="34" charset="0"/>
              <a:buAutoNum type="arabicPeriod"/>
            </a:pPr>
            <a:r>
              <a:rPr lang="tr-TR" altLang="tr-TR" sz="1400" smtClean="0"/>
              <a:t>Bilgisayarları virüslerden ve saldırılardan korumak için gerekli alt yapıyı sağlamak BİM Koordinatörlüğünün, bilgisayarları virüslerden koruma sorumluluğu ise kullanıcılara aittir.</a:t>
            </a:r>
          </a:p>
          <a:p>
            <a:pPr marL="514350" indent="-514350" eaLnBrk="1" hangingPunct="1">
              <a:buFont typeface="Franklin Gothic Medium" pitchFamily="34" charset="0"/>
              <a:buAutoNum type="arabicPeriod"/>
            </a:pPr>
            <a:r>
              <a:rPr lang="tr-TR" altLang="tr-TR" sz="1400" smtClean="0"/>
              <a:t>Hastanemizde sorumlular tarafından virüs ve saldırılardan korunma için gerekli donanım ve yazılım üst yönetime bildirilerek güvenlik duvarı, kullanıcı yetkileri vb. gerekli tedbirler alınmaktadır.</a:t>
            </a:r>
          </a:p>
          <a:p>
            <a:pPr marL="514350" indent="-514350" eaLnBrk="1" hangingPunct="1">
              <a:buFont typeface="Franklin Gothic Medium" pitchFamily="34" charset="0"/>
              <a:buAutoNum type="arabicPeriod"/>
            </a:pPr>
            <a:r>
              <a:rPr lang="tr-TR" altLang="tr-TR" sz="1400" smtClean="0"/>
              <a:t>Bu tedbirler, anti virüs yazılımları ve güvenlik duvarı gibi donanımsal ve yazılımsal uygulamaları içeren Üniversitemizce istenen asgari şartlardan oluşur.</a:t>
            </a:r>
          </a:p>
          <a:p>
            <a:pPr marL="514350" indent="-514350" eaLnBrk="1" hangingPunct="1">
              <a:buFont typeface="Franklin Gothic Medium" pitchFamily="34" charset="0"/>
              <a:buAutoNum type="arabicPeriod"/>
            </a:pPr>
            <a:r>
              <a:rPr lang="tr-TR" altLang="tr-TR" sz="1400" smtClean="0"/>
              <a:t>Bu yazılımların güncellenmesini zamanında gerçekleştirmek de BİM Koordinatörü</a:t>
            </a:r>
            <a:r>
              <a:rPr lang="ja-JP" altLang="tr-TR" sz="1400" smtClean="0"/>
              <a:t>’</a:t>
            </a:r>
            <a:r>
              <a:rPr lang="tr-TR" altLang="ja-JP" sz="1400" smtClean="0"/>
              <a:t>nün sorumluluğundadır. Güncellenme zamanlarında üst yönetim konu ile ilgili bilgilendirilir.</a:t>
            </a:r>
          </a:p>
          <a:p>
            <a:pPr marL="514350" indent="-514350" eaLnBrk="1" hangingPunct="1">
              <a:buFont typeface="Franklin Gothic Medium" pitchFamily="34" charset="0"/>
              <a:buAutoNum type="arabicPeriod"/>
            </a:pPr>
            <a:endParaRPr lang="tr-TR" altLang="tr-TR" sz="1400" smtClean="0"/>
          </a:p>
        </p:txBody>
      </p:sp>
      <p:sp>
        <p:nvSpPr>
          <p:cNvPr id="25603" name="Veri Yer Tutucusu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r>
              <a:rPr lang="tr-TR" altLang="tr-TR" sz="1200" smtClean="0">
                <a:solidFill>
                  <a:srgbClr val="FFFFFF"/>
                </a:solidFill>
              </a:rPr>
              <a:t>QDMS No:</a:t>
            </a:r>
          </a:p>
          <a:p>
            <a:pPr eaLnBrk="1" hangingPunct="1"/>
            <a:r>
              <a:rPr lang="tr-TR" altLang="tr-TR" sz="1200" smtClean="0">
                <a:solidFill>
                  <a:srgbClr val="FFFFFF"/>
                </a:solidFill>
              </a:rPr>
              <a:t>Bilgi Güvenlik Talimatı</a:t>
            </a:r>
          </a:p>
        </p:txBody>
      </p:sp>
      <p:sp>
        <p:nvSpPr>
          <p:cNvPr id="25604" name="Altbilgi Yer Tutucusu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r>
              <a:rPr lang="tr-TR" altLang="tr-TR" sz="1000">
                <a:solidFill>
                  <a:schemeClr val="bg1"/>
                </a:solidFill>
              </a:rPr>
              <a:t>BİLGİ YÖNETİMİ KOMİTESİ</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Başlık 1"/>
          <p:cNvSpPr>
            <a:spLocks noGrp="1"/>
          </p:cNvSpPr>
          <p:nvPr>
            <p:ph type="title"/>
          </p:nvPr>
        </p:nvSpPr>
        <p:spPr bwMode="auto"/>
        <p:txBody>
          <a:bodyPr wrap="square" numCol="1" anchorCtr="0" compatLnSpc="1">
            <a:prstTxWarp prst="textNoShape">
              <a:avLst/>
            </a:prstTxWarp>
          </a:bodyPr>
          <a:lstStyle/>
          <a:p>
            <a:pPr eaLnBrk="1" hangingPunct="1"/>
            <a:r>
              <a:rPr lang="tr-TR" altLang="tr-TR" sz="2500" cap="none" smtClean="0"/>
              <a:t>DÜZELTİCİ ÖNLEYİCİ FAALİYETLERİN PLANLANMASI</a:t>
            </a:r>
          </a:p>
        </p:txBody>
      </p:sp>
      <p:sp>
        <p:nvSpPr>
          <p:cNvPr id="3" name="İçerik Yer Tutucusu 2"/>
          <p:cNvSpPr>
            <a:spLocks noGrp="1"/>
          </p:cNvSpPr>
          <p:nvPr>
            <p:ph idx="1"/>
          </p:nvPr>
        </p:nvSpPr>
        <p:spPr/>
        <p:txBody>
          <a:bodyPr>
            <a:noAutofit/>
          </a:bodyPr>
          <a:lstStyle/>
          <a:p>
            <a:pPr marL="571500" indent="-457200" eaLnBrk="1" hangingPunct="1">
              <a:buFont typeface="Franklin Gothic Medium" pitchFamily="34" charset="0"/>
              <a:buAutoNum type="arabicPeriod"/>
            </a:pPr>
            <a:r>
              <a:rPr lang="tr-TR" altLang="tr-TR" smtClean="0"/>
              <a:t>Bilgi güvenliği ihlalleri raporlanır ve Bilgi Güvenliği Ekibi</a:t>
            </a:r>
            <a:r>
              <a:rPr lang="ja-JP" altLang="tr-TR" smtClean="0"/>
              <a:t>’</a:t>
            </a:r>
            <a:r>
              <a:rPr lang="tr-TR" altLang="ja-JP" smtClean="0"/>
              <a:t>ne bildirilir ve bu ihlalleri engelleyecek önlemler alınır.</a:t>
            </a:r>
          </a:p>
          <a:p>
            <a:pPr marL="571500" indent="-457200" eaLnBrk="1" hangingPunct="1">
              <a:buFont typeface="Franklin Gothic Medium" pitchFamily="34" charset="0"/>
              <a:buAutoNum type="arabicPeriod"/>
            </a:pPr>
            <a:r>
              <a:rPr lang="tr-TR" altLang="tr-TR" smtClean="0"/>
              <a:t>Yaşanan acil durumlar sonrası işleyiş ve süreçler yeniden incelenerek ihtiyaçlar doğrultusunda revize edilmektedir.</a:t>
            </a:r>
          </a:p>
          <a:p>
            <a:pPr marL="571500" indent="-457200" eaLnBrk="1" hangingPunct="1"/>
            <a:endParaRPr lang="tr-TR" altLang="tr-TR" smtClean="0"/>
          </a:p>
        </p:txBody>
      </p:sp>
      <p:sp>
        <p:nvSpPr>
          <p:cNvPr id="26627" name="Veri Yer Tutucusu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r>
              <a:rPr lang="tr-TR" altLang="tr-TR" sz="1200" smtClean="0">
                <a:solidFill>
                  <a:srgbClr val="FFFFFF"/>
                </a:solidFill>
              </a:rPr>
              <a:t>QDMS No:</a:t>
            </a:r>
          </a:p>
          <a:p>
            <a:pPr eaLnBrk="1" hangingPunct="1"/>
            <a:r>
              <a:rPr lang="tr-TR" altLang="tr-TR" sz="1200" smtClean="0">
                <a:solidFill>
                  <a:srgbClr val="FFFFFF"/>
                </a:solidFill>
              </a:rPr>
              <a:t>Bilgi Güvenlik Talimatı</a:t>
            </a:r>
          </a:p>
        </p:txBody>
      </p:sp>
      <p:sp>
        <p:nvSpPr>
          <p:cNvPr id="26628" name="Altbilgi Yer Tutucusu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r>
              <a:rPr lang="tr-TR" altLang="tr-TR" sz="1000">
                <a:solidFill>
                  <a:schemeClr val="bg1"/>
                </a:solidFill>
              </a:rPr>
              <a:t>BİLGİ YÖNETİMİ KOMİTESİ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Başlık"/>
          <p:cNvSpPr>
            <a:spLocks noGrp="1"/>
          </p:cNvSpPr>
          <p:nvPr>
            <p:ph type="title"/>
          </p:nvPr>
        </p:nvSpPr>
        <p:spPr bwMode="auto"/>
        <p:txBody>
          <a:bodyPr wrap="square" numCol="1" anchorCtr="0" compatLnSpc="1">
            <a:prstTxWarp prst="textNoShape">
              <a:avLst/>
            </a:prstTxWarp>
          </a:bodyPr>
          <a:lstStyle/>
          <a:p>
            <a:pPr eaLnBrk="1" hangingPunct="1"/>
            <a:r>
              <a:rPr lang="tr-TR" altLang="tr-TR" cap="none" smtClean="0"/>
              <a:t>AMAÇ</a:t>
            </a:r>
          </a:p>
        </p:txBody>
      </p:sp>
      <p:sp>
        <p:nvSpPr>
          <p:cNvPr id="15362" name="2 İçerik Yer Tutucusu"/>
          <p:cNvSpPr>
            <a:spLocks noGrp="1"/>
          </p:cNvSpPr>
          <p:nvPr>
            <p:ph idx="1"/>
          </p:nvPr>
        </p:nvSpPr>
        <p:spPr/>
        <p:txBody>
          <a:bodyPr/>
          <a:lstStyle/>
          <a:p>
            <a:pPr marL="0" indent="0" eaLnBrk="1" hangingPunct="1"/>
            <a:r>
              <a:rPr lang="tr-TR" altLang="tr-TR" sz="1800" smtClean="0"/>
              <a:t>Bu talimatın amacı, hastalara ve tüm hastane çalışanlarına ait bilgilerin doğru olarak toplanmasını, depolanmasını, güvenliği sağlanmış bilgisayar sisteminde ve arşivlerde uygun koşullarda saklanmasını ve hastanenin bilgi güvenliğini sağlamaya yönelik düzenleme yaparak Bilgi İşlem ağındaki bilgilerin güvenliğini, gizliliğini, erişilebilirliğini ve kişisel mahremiyetinin korunması amacıyla standart kuralları belirlemektir. </a:t>
            </a:r>
          </a:p>
        </p:txBody>
      </p:sp>
      <p:sp>
        <p:nvSpPr>
          <p:cNvPr id="15363" name="4 Veri Yer Tutucusu"/>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endParaRPr lang="tr-TR" altLang="tr-TR" sz="1200" smtClean="0">
              <a:solidFill>
                <a:srgbClr val="FFFFFF"/>
              </a:solidFill>
            </a:endParaRPr>
          </a:p>
          <a:p>
            <a:pPr eaLnBrk="1" hangingPunct="1"/>
            <a:r>
              <a:rPr lang="tr-TR" altLang="tr-TR" sz="1200" smtClean="0">
                <a:solidFill>
                  <a:srgbClr val="FFFFFF"/>
                </a:solidFill>
              </a:rPr>
              <a:t>QDMS No:</a:t>
            </a:r>
          </a:p>
          <a:p>
            <a:pPr eaLnBrk="1" hangingPunct="1"/>
            <a:r>
              <a:rPr lang="tr-TR" altLang="tr-TR" sz="1200" smtClean="0">
                <a:solidFill>
                  <a:srgbClr val="FFFFFF"/>
                </a:solidFill>
              </a:rPr>
              <a:t>Bilgi Güvenlik Talimatı</a:t>
            </a:r>
          </a:p>
          <a:p>
            <a:pPr eaLnBrk="1" hangingPunct="1"/>
            <a:endParaRPr lang="tr-TR" altLang="tr-TR" sz="1200" smtClean="0">
              <a:solidFill>
                <a:srgbClr val="FFFFFF"/>
              </a:solidFill>
            </a:endParaRPr>
          </a:p>
        </p:txBody>
      </p:sp>
      <p:sp>
        <p:nvSpPr>
          <p:cNvPr id="15364" name="3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r>
              <a:rPr lang="tr-TR" altLang="tr-TR" sz="1000">
                <a:solidFill>
                  <a:schemeClr val="bg1"/>
                </a:solidFill>
              </a:rPr>
              <a:t>BİLGİ YÖNETİMİ KOMİTESİ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Başlık"/>
          <p:cNvSpPr>
            <a:spLocks noGrp="1"/>
          </p:cNvSpPr>
          <p:nvPr>
            <p:ph type="title"/>
          </p:nvPr>
        </p:nvSpPr>
        <p:spPr/>
        <p:txBody>
          <a:bodyPr/>
          <a:lstStyle/>
          <a:p>
            <a:pPr eaLnBrk="1" fontAlgn="auto" hangingPunct="1">
              <a:spcAft>
                <a:spcPts val="0"/>
              </a:spcAft>
              <a:defRPr/>
            </a:pPr>
            <a:r>
              <a:rPr lang="tr-TR" altLang="tr-TR" smtClean="0">
                <a:ea typeface="+mj-ea"/>
              </a:rPr>
              <a:t>KAPSAM</a:t>
            </a:r>
          </a:p>
        </p:txBody>
      </p:sp>
      <p:sp>
        <p:nvSpPr>
          <p:cNvPr id="16386" name="2 İçerik Yer Tutucusu"/>
          <p:cNvSpPr>
            <a:spLocks noGrp="1"/>
          </p:cNvSpPr>
          <p:nvPr>
            <p:ph idx="1"/>
          </p:nvPr>
        </p:nvSpPr>
        <p:spPr/>
        <p:txBody>
          <a:bodyPr/>
          <a:lstStyle/>
          <a:p>
            <a:pPr marL="0" indent="0" eaLnBrk="1" hangingPunct="1"/>
            <a:r>
              <a:rPr lang="tr-TR" altLang="tr-TR" sz="1800" smtClean="0"/>
              <a:t>Bu talimat hastanemizde BİM Koordinatörlüğü</a:t>
            </a:r>
            <a:r>
              <a:rPr lang="tr-TR" altLang="en-US" sz="1800" smtClean="0"/>
              <a:t>’</a:t>
            </a:r>
            <a:r>
              <a:rPr lang="tr-TR" altLang="tr-TR" sz="1800" smtClean="0"/>
              <a:t>nün yürüttüğü tüm faaliyetlerde bilgilerinin güvenliğini ve korunmasını kapsar.</a:t>
            </a:r>
          </a:p>
        </p:txBody>
      </p:sp>
      <p:sp>
        <p:nvSpPr>
          <p:cNvPr id="16387" name="3 Veri Yer Tutucusu"/>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endParaRPr lang="tr-TR" altLang="tr-TR" sz="1200" smtClean="0">
              <a:solidFill>
                <a:srgbClr val="FFFFFF"/>
              </a:solidFill>
            </a:endParaRPr>
          </a:p>
          <a:p>
            <a:pPr eaLnBrk="1" hangingPunct="1"/>
            <a:r>
              <a:rPr lang="tr-TR" altLang="tr-TR" sz="1200" smtClean="0">
                <a:solidFill>
                  <a:srgbClr val="FFFFFF"/>
                </a:solidFill>
              </a:rPr>
              <a:t>QDMS No:</a:t>
            </a:r>
          </a:p>
          <a:p>
            <a:pPr eaLnBrk="1" hangingPunct="1"/>
            <a:r>
              <a:rPr lang="tr-TR" altLang="tr-TR" sz="1200" smtClean="0">
                <a:solidFill>
                  <a:srgbClr val="FFFFFF"/>
                </a:solidFill>
              </a:rPr>
              <a:t>Bilgi Güvenlik Talimatı</a:t>
            </a:r>
          </a:p>
          <a:p>
            <a:pPr eaLnBrk="1" hangingPunct="1"/>
            <a:endParaRPr lang="tr-TR" altLang="tr-TR" sz="1200" smtClean="0">
              <a:solidFill>
                <a:srgbClr val="FFFFFF"/>
              </a:solidFill>
            </a:endParaRPr>
          </a:p>
        </p:txBody>
      </p:sp>
      <p:sp>
        <p:nvSpPr>
          <p:cNvPr id="16388" name="4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r>
              <a:rPr lang="tr-TR" altLang="tr-TR" sz="1000">
                <a:solidFill>
                  <a:schemeClr val="bg1"/>
                </a:solidFill>
              </a:rPr>
              <a:t>BİLGİ YÖNETİMİ KOMİTESİ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Başlık 1"/>
          <p:cNvSpPr>
            <a:spLocks noGrp="1"/>
          </p:cNvSpPr>
          <p:nvPr>
            <p:ph type="title"/>
          </p:nvPr>
        </p:nvSpPr>
        <p:spPr/>
        <p:txBody>
          <a:bodyPr/>
          <a:lstStyle/>
          <a:p>
            <a:pPr eaLnBrk="1" fontAlgn="auto" hangingPunct="1">
              <a:spcAft>
                <a:spcPts val="0"/>
              </a:spcAft>
              <a:defRPr/>
            </a:pPr>
            <a:r>
              <a:rPr lang="tr-TR" altLang="tr-TR" smtClean="0">
                <a:ea typeface="+mj-ea"/>
              </a:rPr>
              <a:t>SORUMLULAR</a:t>
            </a:r>
          </a:p>
        </p:txBody>
      </p:sp>
      <p:sp>
        <p:nvSpPr>
          <p:cNvPr id="17410" name="İçerik Yer Tutucusu 2"/>
          <p:cNvSpPr>
            <a:spLocks noGrp="1"/>
          </p:cNvSpPr>
          <p:nvPr>
            <p:ph idx="1"/>
          </p:nvPr>
        </p:nvSpPr>
        <p:spPr/>
        <p:txBody>
          <a:bodyPr/>
          <a:lstStyle/>
          <a:p>
            <a:pPr marL="0" indent="0" eaLnBrk="1" hangingPunct="1"/>
            <a:r>
              <a:rPr lang="tr-TR" altLang="tr-TR" sz="1800" smtClean="0"/>
              <a:t>Bu talimatın uygulanmasından Bilgi İşlem altyapısını kullanmakta olan tüm birimler, bilgi sistemlerine erişen tüm kullanıcılar ve Bilgi İşlem Ekibi sorumludur.</a:t>
            </a:r>
          </a:p>
        </p:txBody>
      </p:sp>
      <p:sp>
        <p:nvSpPr>
          <p:cNvPr id="17411" name="Veri Yer Tutucusu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endParaRPr lang="tr-TR" altLang="tr-TR" sz="1200" smtClean="0">
              <a:solidFill>
                <a:srgbClr val="FFFFFF"/>
              </a:solidFill>
            </a:endParaRPr>
          </a:p>
          <a:p>
            <a:pPr eaLnBrk="1" hangingPunct="1"/>
            <a:r>
              <a:rPr lang="tr-TR" altLang="tr-TR" sz="1200" smtClean="0">
                <a:solidFill>
                  <a:srgbClr val="FFFFFF"/>
                </a:solidFill>
              </a:rPr>
              <a:t>QDMS No:</a:t>
            </a:r>
          </a:p>
          <a:p>
            <a:pPr eaLnBrk="1" hangingPunct="1"/>
            <a:r>
              <a:rPr lang="tr-TR" altLang="tr-TR" sz="1200" smtClean="0">
                <a:solidFill>
                  <a:srgbClr val="FFFFFF"/>
                </a:solidFill>
              </a:rPr>
              <a:t>Bilgi Güvenlik Talimatı</a:t>
            </a:r>
          </a:p>
          <a:p>
            <a:pPr eaLnBrk="1" hangingPunct="1"/>
            <a:endParaRPr lang="tr-TR" altLang="tr-TR" sz="1200" smtClean="0">
              <a:solidFill>
                <a:srgbClr val="FFFFFF"/>
              </a:solidFill>
            </a:endParaRPr>
          </a:p>
        </p:txBody>
      </p:sp>
      <p:sp>
        <p:nvSpPr>
          <p:cNvPr id="17412" name="Altbilgi Yer Tutucusu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r>
              <a:rPr lang="tr-TR" altLang="tr-TR" sz="1000">
                <a:solidFill>
                  <a:schemeClr val="bg1"/>
                </a:solidFill>
              </a:rPr>
              <a:t>BİLGİ YÖNETİMİ KOMİTESİ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Başlık 1"/>
          <p:cNvSpPr>
            <a:spLocks noGrp="1"/>
          </p:cNvSpPr>
          <p:nvPr>
            <p:ph type="title"/>
          </p:nvPr>
        </p:nvSpPr>
        <p:spPr/>
        <p:txBody>
          <a:bodyPr/>
          <a:lstStyle/>
          <a:p>
            <a:pPr eaLnBrk="1" fontAlgn="auto" hangingPunct="1">
              <a:spcAft>
                <a:spcPts val="0"/>
              </a:spcAft>
              <a:defRPr/>
            </a:pPr>
            <a:r>
              <a:rPr lang="tr-TR" altLang="tr-TR" smtClean="0">
                <a:ea typeface="+mj-ea"/>
              </a:rPr>
              <a:t>TANIMLAR</a:t>
            </a:r>
          </a:p>
        </p:txBody>
      </p:sp>
      <p:sp>
        <p:nvSpPr>
          <p:cNvPr id="18434" name="İçerik Yer Tutucusu 2"/>
          <p:cNvSpPr>
            <a:spLocks noGrp="1"/>
          </p:cNvSpPr>
          <p:nvPr>
            <p:ph idx="1"/>
          </p:nvPr>
        </p:nvSpPr>
        <p:spPr/>
        <p:txBody>
          <a:bodyPr/>
          <a:lstStyle/>
          <a:p>
            <a:pPr eaLnBrk="1" hangingPunct="1">
              <a:buFont typeface="Arial" pitchFamily="34" charset="0"/>
              <a:buChar char="•"/>
            </a:pPr>
            <a:r>
              <a:rPr lang="tr-TR" altLang="tr-TR" smtClean="0"/>
              <a:t>HBYS: Ege Üniversitesi Hastane Bilgi Yönetim Sistemi. Ege Üniversitesi Hastanesinde kullanılan hasta kayıtlanın saklanmasına ve erişimine imkân veren bilgi sistemidir.</a:t>
            </a:r>
          </a:p>
          <a:p>
            <a:pPr eaLnBrk="1" hangingPunct="1">
              <a:buFont typeface="Arial" pitchFamily="34" charset="0"/>
              <a:buChar char="•"/>
            </a:pPr>
            <a:r>
              <a:rPr lang="tr-TR" altLang="tr-TR" smtClean="0"/>
              <a:t>BİM: Bilgi İşlem Merkezi.</a:t>
            </a:r>
          </a:p>
          <a:p>
            <a:pPr eaLnBrk="1" hangingPunct="1">
              <a:buFont typeface="Arial" pitchFamily="34" charset="0"/>
              <a:buChar char="•"/>
            </a:pPr>
            <a:r>
              <a:rPr lang="tr-TR" altLang="tr-TR" smtClean="0"/>
              <a:t>Gizlilik: Bilginin sadece yetkili kişiler tarafından erişilebilir olması, bilginin yetkisiz kişilerce yapılan değiştirmelerden korunması ve değiştirildiğinde farkına varılması.</a:t>
            </a:r>
            <a:endParaRPr lang="tr-TR" altLang="tr-TR" sz="3600" smtClean="0"/>
          </a:p>
          <a:p>
            <a:pPr eaLnBrk="1" hangingPunct="1">
              <a:buFont typeface="Arial" pitchFamily="34" charset="0"/>
              <a:buChar char="•"/>
            </a:pPr>
            <a:r>
              <a:rPr lang="tr-TR" altLang="tr-TR" smtClean="0"/>
              <a:t>Kullanılabilirlik/Erişilebilirlik: Bilginin yetkili kullanıcılar tarafından gerek duyulduğu an erişilebilir ve kullanılabilir olması.</a:t>
            </a:r>
            <a:endParaRPr lang="tr-TR" altLang="tr-TR" sz="3600" smtClean="0"/>
          </a:p>
        </p:txBody>
      </p:sp>
      <p:sp>
        <p:nvSpPr>
          <p:cNvPr id="18435" name="Veri Yer Tutucusu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r>
              <a:rPr lang="tr-TR" altLang="tr-TR" sz="1200" smtClean="0">
                <a:solidFill>
                  <a:srgbClr val="FFFFFF"/>
                </a:solidFill>
              </a:rPr>
              <a:t>QDMS No:</a:t>
            </a:r>
          </a:p>
          <a:p>
            <a:pPr eaLnBrk="1" hangingPunct="1"/>
            <a:r>
              <a:rPr lang="tr-TR" altLang="tr-TR" sz="1200" smtClean="0">
                <a:solidFill>
                  <a:srgbClr val="FFFFFF"/>
                </a:solidFill>
              </a:rPr>
              <a:t>Bilgi Güvenlik Talimatı</a:t>
            </a:r>
          </a:p>
        </p:txBody>
      </p:sp>
      <p:sp>
        <p:nvSpPr>
          <p:cNvPr id="18436" name="Altbilgi Yer Tutucusu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r>
              <a:rPr lang="tr-TR" altLang="tr-TR" sz="1000">
                <a:solidFill>
                  <a:schemeClr val="bg1"/>
                </a:solidFill>
              </a:rPr>
              <a:t>BİLGİ YÖNETİMİ KOMİTESİ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Başlık 1"/>
          <p:cNvSpPr>
            <a:spLocks noGrp="1"/>
          </p:cNvSpPr>
          <p:nvPr>
            <p:ph type="title"/>
          </p:nvPr>
        </p:nvSpPr>
        <p:spPr bwMode="auto"/>
        <p:txBody>
          <a:bodyPr wrap="square" numCol="1" anchorCtr="0" compatLnSpc="1">
            <a:prstTxWarp prst="textNoShape">
              <a:avLst/>
            </a:prstTxWarp>
          </a:bodyPr>
          <a:lstStyle/>
          <a:p>
            <a:pPr eaLnBrk="1" hangingPunct="1"/>
            <a:r>
              <a:rPr lang="tr-TR" altLang="tr-TR" cap="none" smtClean="0"/>
              <a:t>İŞLEYİŞ</a:t>
            </a:r>
          </a:p>
        </p:txBody>
      </p:sp>
      <p:sp>
        <p:nvSpPr>
          <p:cNvPr id="19458" name="İçerik Yer Tutucusu 2"/>
          <p:cNvSpPr>
            <a:spLocks noGrp="1"/>
          </p:cNvSpPr>
          <p:nvPr>
            <p:ph idx="1"/>
          </p:nvPr>
        </p:nvSpPr>
        <p:spPr>
          <a:xfrm>
            <a:off x="827088" y="836613"/>
            <a:ext cx="7521575" cy="4176712"/>
          </a:xfrm>
        </p:spPr>
        <p:txBody>
          <a:bodyPr/>
          <a:lstStyle/>
          <a:p>
            <a:pPr eaLnBrk="1" hangingPunct="1">
              <a:buFont typeface="Calibri" pitchFamily="34" charset="0"/>
              <a:buAutoNum type="arabicPeriod"/>
            </a:pPr>
            <a:r>
              <a:rPr lang="tr-TR" altLang="tr-TR" sz="1400" smtClean="0"/>
              <a:t>Hastanemizde bilgi güvenliği konusunda </a:t>
            </a:r>
            <a:r>
              <a:rPr lang="tr-TR" altLang="tr-TR" sz="1400" i="1" u="sng" smtClean="0"/>
              <a:t>gizlilik, bütünlük ve erişebilirlik </a:t>
            </a:r>
            <a:r>
              <a:rPr lang="tr-TR" altLang="tr-TR" sz="1400" smtClean="0"/>
              <a:t>olmak</a:t>
            </a:r>
            <a:r>
              <a:rPr lang="tr-TR" altLang="tr-TR" sz="1400" i="1" smtClean="0"/>
              <a:t> </a:t>
            </a:r>
            <a:r>
              <a:rPr lang="tr-TR" altLang="tr-TR" sz="1400" smtClean="0"/>
              <a:t>üzere</a:t>
            </a:r>
            <a:r>
              <a:rPr lang="tr-TR" altLang="tr-TR" sz="1400" i="1" smtClean="0"/>
              <a:t> </a:t>
            </a:r>
            <a:r>
              <a:rPr lang="tr-TR" altLang="tr-TR" sz="1400" smtClean="0"/>
              <a:t>3 temel prensip göz önünde bulundurulmaktadır. Bilgi güvenliğine yönelik gerekli tüm önlemler Bilgi İşlem Ekibi tarafından alınır.</a:t>
            </a:r>
          </a:p>
          <a:p>
            <a:pPr eaLnBrk="1" hangingPunct="1">
              <a:buFont typeface="Calibri" pitchFamily="34" charset="0"/>
              <a:buAutoNum type="arabicPeriod"/>
            </a:pPr>
            <a:r>
              <a:rPr lang="tr-TR" altLang="tr-TR" sz="1400" smtClean="0"/>
              <a:t>Hastanemizde bilgi yönetim sisteminin kesintisiz ve güvenli çalışabilmesi için Bilgi İşlem Ekibi oluşturulmuştur. Ekip, Başhekim, BİM Koordinatörü, BİM Teknik Servis Şefi ve BİM personelinden oluşur. BİM Koordinatörü ekibin başkanıdır. </a:t>
            </a:r>
          </a:p>
          <a:p>
            <a:pPr eaLnBrk="1" hangingPunct="1">
              <a:buFont typeface="Calibri" pitchFamily="34" charset="0"/>
              <a:buAutoNum type="arabicPeriod"/>
            </a:pPr>
            <a:r>
              <a:rPr lang="tr-TR" altLang="tr-TR" sz="1400" smtClean="0"/>
              <a:t>Bilgisayar uygulamalarında ve veri tabanı sunucularında donanım ve yazılıma ait problemler ortaya çıktığında, bilgi güvenliği ile ilgili acil bir durum oluştuğunda ve yerel / uzaktan sisteme bağlanarak çalışmaların devam ettirilmesi gerektiğinde BİM Koordinatörü durumdan haberdar edilir. </a:t>
            </a:r>
          </a:p>
          <a:p>
            <a:pPr eaLnBrk="1" hangingPunct="1">
              <a:buFont typeface="Calibri" pitchFamily="34" charset="0"/>
              <a:buAutoNum type="arabicPeriod"/>
            </a:pPr>
            <a:r>
              <a:rPr lang="tr-TR" altLang="tr-TR" sz="1400" smtClean="0"/>
              <a:t>Hastanemizde bilgi yönetim sistemi ile ilgili olarak oluşan durumlara yönelik tüm kararlar BİM Koordinatörü tarafından alınır ve gerekli ise Bilgi Güvenlik Ekibi durumdan haberdar edilir.</a:t>
            </a:r>
          </a:p>
          <a:p>
            <a:pPr eaLnBrk="1" hangingPunct="1">
              <a:buFont typeface="Calibri" pitchFamily="34" charset="0"/>
              <a:buAutoNum type="arabicPeriod"/>
            </a:pPr>
            <a:r>
              <a:rPr lang="tr-TR" altLang="tr-TR" sz="1400" smtClean="0"/>
              <a:t>Hastanemiz bilişim kaynakları, T.C. yasalarına ve bunlara bağlı yönetmeliklere aykırı faaliyetler amacıyla kesinlikle kullanılmaz.</a:t>
            </a:r>
          </a:p>
          <a:p>
            <a:pPr eaLnBrk="1" hangingPunct="1">
              <a:buFont typeface="Calibri" pitchFamily="34" charset="0"/>
              <a:buAutoNum type="arabicPeriod"/>
            </a:pPr>
            <a:r>
              <a:rPr lang="tr-TR" altLang="tr-TR" sz="1400" smtClean="0"/>
              <a:t>Hastanemize destek hizmeti veren firmaların dış ortamdan iç ortama hangi durumlarda erişim yapacağı hastanemiz ile firmalar arasında imzalanan ve her iki tarafın da onayladığı teknik şartname ve hizmet alım sözleşmelerine göre kayıt altına alınmıştır.</a:t>
            </a:r>
          </a:p>
        </p:txBody>
      </p:sp>
      <p:sp>
        <p:nvSpPr>
          <p:cNvPr id="19459" name="Veri Yer Tutucusu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r>
              <a:rPr lang="tr-TR" altLang="tr-TR" sz="1200" smtClean="0">
                <a:solidFill>
                  <a:srgbClr val="FFFFFF"/>
                </a:solidFill>
              </a:rPr>
              <a:t>QDMS No:</a:t>
            </a:r>
          </a:p>
          <a:p>
            <a:pPr eaLnBrk="1" hangingPunct="1"/>
            <a:r>
              <a:rPr lang="tr-TR" altLang="tr-TR" sz="1200" smtClean="0">
                <a:solidFill>
                  <a:srgbClr val="FFFFFF"/>
                </a:solidFill>
              </a:rPr>
              <a:t>Bilgi Güvenlik Talimatı</a:t>
            </a:r>
          </a:p>
        </p:txBody>
      </p:sp>
      <p:sp>
        <p:nvSpPr>
          <p:cNvPr id="19460" name="Altbilgi Yer Tutucusu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r>
              <a:rPr lang="tr-TR" altLang="tr-TR" sz="1000">
                <a:solidFill>
                  <a:schemeClr val="bg1"/>
                </a:solidFill>
              </a:rPr>
              <a:t>BİLGİ YÖNETİMİ KOMİTESİ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Başlık 1"/>
          <p:cNvSpPr>
            <a:spLocks noGrp="1"/>
          </p:cNvSpPr>
          <p:nvPr>
            <p:ph type="title"/>
          </p:nvPr>
        </p:nvSpPr>
        <p:spPr bwMode="auto"/>
        <p:txBody>
          <a:bodyPr wrap="square" numCol="1" anchorCtr="0" compatLnSpc="1">
            <a:prstTxWarp prst="textNoShape">
              <a:avLst/>
            </a:prstTxWarp>
          </a:bodyPr>
          <a:lstStyle/>
          <a:p>
            <a:pPr eaLnBrk="1" hangingPunct="1"/>
            <a:r>
              <a:rPr lang="tr-TR" altLang="tr-TR" sz="2200" cap="none" smtClean="0"/>
              <a:t>HASTALARIN VE ÇALIŞANLARIN KAYITLARININ GÜVENLİĞİ</a:t>
            </a:r>
          </a:p>
        </p:txBody>
      </p:sp>
      <p:sp>
        <p:nvSpPr>
          <p:cNvPr id="20482" name="İçerik Yer Tutucusu 2"/>
          <p:cNvSpPr>
            <a:spLocks noGrp="1"/>
          </p:cNvSpPr>
          <p:nvPr>
            <p:ph idx="1"/>
          </p:nvPr>
        </p:nvSpPr>
        <p:spPr>
          <a:xfrm>
            <a:off x="827088" y="981075"/>
            <a:ext cx="7521575" cy="4032250"/>
          </a:xfrm>
        </p:spPr>
        <p:txBody>
          <a:bodyPr/>
          <a:lstStyle/>
          <a:p>
            <a:pPr marL="571500" indent="-457200" eaLnBrk="1" hangingPunct="1">
              <a:buFont typeface="Calibri" pitchFamily="34" charset="0"/>
              <a:buAutoNum type="arabicPeriod"/>
            </a:pPr>
            <a:r>
              <a:rPr lang="tr-TR" altLang="tr-TR" sz="1400" smtClean="0"/>
              <a:t>Hastalara ve çalışanlara ait bilgilerin güvenliğinin sağlanması amacıyla öncelikle sisteme kayıt edilen veriler doğru olarak toplanır, depolanır ve bilgilerin kullanımına yönelik uygulamalar ve güvenlik önlemleri belirli periyotlarla gözden geçirilir. </a:t>
            </a:r>
          </a:p>
          <a:p>
            <a:pPr marL="571500" indent="-457200" eaLnBrk="1" hangingPunct="1">
              <a:buFont typeface="Calibri" pitchFamily="34" charset="0"/>
              <a:buAutoNum type="arabicPeriod"/>
            </a:pPr>
            <a:r>
              <a:rPr lang="tr-TR" altLang="tr-TR" sz="1400" smtClean="0"/>
              <a:t>Tüm hasta bilgilerinin girişi HBYS</a:t>
            </a:r>
            <a:r>
              <a:rPr lang="tr-TR" altLang="en-US" sz="1400" smtClean="0"/>
              <a:t>’</a:t>
            </a:r>
            <a:r>
              <a:rPr lang="tr-TR" altLang="tr-TR" sz="1400" smtClean="0"/>
              <a:t>de tanımlanan alanlara yapılmaktadır.</a:t>
            </a:r>
          </a:p>
          <a:p>
            <a:pPr marL="571500" indent="-457200" eaLnBrk="1" hangingPunct="1">
              <a:buFont typeface="Calibri" pitchFamily="34" charset="0"/>
              <a:buAutoNum type="arabicPeriod"/>
            </a:pPr>
            <a:r>
              <a:rPr lang="tr-TR" altLang="tr-TR" sz="1400" smtClean="0"/>
              <a:t>Kişisel verilerin depolandığı sistemler yetkisiz erişime karşı korunmaktadır. </a:t>
            </a:r>
          </a:p>
          <a:p>
            <a:pPr marL="571500" indent="-457200" eaLnBrk="1" hangingPunct="1">
              <a:buFont typeface="Calibri" pitchFamily="34" charset="0"/>
              <a:buAutoNum type="arabicPeriod"/>
            </a:pPr>
            <a:r>
              <a:rPr lang="tr-TR" altLang="tr-TR" sz="1400" smtClean="0"/>
              <a:t>Hasta ve çalışanların kişisel bilgilerine erişim, Yetkilendirme İşleyişi doğrultusunda, sadece bilgilere ulaşma yetkisi bulunan hastane çalışanları ile sınırlı tutulur ve bu kişiler gizliliği koruma yükümlülüklerini bilerek çalışır. Hasta ve çalışanların bilgilerine yetkili olmayan kişilerin ulaşımına / kullanımına izin verilmez. Hasta bilgilerinin güvenliği için tüm kullanıcılara kendi yetkilerine göre her kademede yetkilendirme yapılmıştır. Hastane personeli ancak yetkilendirilmiş olduğu işlemleri gerçekleştirilebilir.</a:t>
            </a:r>
          </a:p>
          <a:p>
            <a:pPr marL="571500" indent="-457200" eaLnBrk="1" hangingPunct="1">
              <a:buFont typeface="Calibri" pitchFamily="34" charset="0"/>
              <a:buAutoNum type="arabicPeriod"/>
            </a:pPr>
            <a:r>
              <a:rPr lang="tr-TR" altLang="tr-TR" sz="1400" smtClean="0"/>
              <a:t>Hastanemizde hasta ile ilgili bilgilerin bütünlüğü ve güvenliği kurulmuş olan bilgisayar yazılım programlarında yetkilendirilmiş girişler ile korumaya alınmıştır.</a:t>
            </a:r>
          </a:p>
          <a:p>
            <a:pPr marL="571500" indent="-457200" eaLnBrk="1" hangingPunct="1">
              <a:buFont typeface="Calibri" pitchFamily="34" charset="0"/>
              <a:buAutoNum type="arabicPeriod"/>
            </a:pPr>
            <a:r>
              <a:rPr lang="tr-TR" altLang="tr-TR" sz="1400" smtClean="0"/>
              <a:t>BİM Koordinatörlüğü tarafından ilgili mevzuat hükümleri saklı kalmak kaydıyla, hiçbir hasta kaydı, elektronik veya kağıt ortamında üçüncü kişi ve kurumlara verilmemektedir.</a:t>
            </a:r>
          </a:p>
          <a:p>
            <a:pPr marL="571500" indent="-457200" eaLnBrk="1" hangingPunct="1">
              <a:buFont typeface="Calibri" pitchFamily="34" charset="0"/>
              <a:buAutoNum type="arabicPeriod"/>
            </a:pPr>
            <a:r>
              <a:rPr lang="tr-TR" altLang="tr-TR" sz="1400" smtClean="0"/>
              <a:t>Elektronik ortamdaki verilerin güvenliği sağlanmaktadır.</a:t>
            </a:r>
          </a:p>
        </p:txBody>
      </p:sp>
      <p:sp>
        <p:nvSpPr>
          <p:cNvPr id="20483" name="Veri Yer Tutucusu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r>
              <a:rPr lang="tr-TR" altLang="tr-TR" sz="1200" smtClean="0">
                <a:solidFill>
                  <a:srgbClr val="FFFFFF"/>
                </a:solidFill>
              </a:rPr>
              <a:t>QDMS No:</a:t>
            </a:r>
          </a:p>
          <a:p>
            <a:pPr eaLnBrk="1" hangingPunct="1"/>
            <a:r>
              <a:rPr lang="tr-TR" altLang="tr-TR" sz="1200" smtClean="0">
                <a:solidFill>
                  <a:srgbClr val="FFFFFF"/>
                </a:solidFill>
              </a:rPr>
              <a:t>Bilgi Güvenlik Talimatı</a:t>
            </a:r>
          </a:p>
        </p:txBody>
      </p:sp>
      <p:sp>
        <p:nvSpPr>
          <p:cNvPr id="20484" name="Altbilgi Yer Tutucusu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r>
              <a:rPr lang="tr-TR" altLang="tr-TR" sz="1000">
                <a:solidFill>
                  <a:schemeClr val="bg1"/>
                </a:solidFill>
              </a:rPr>
              <a:t>BİLGİ YÖNETİMİ KOMİTESİ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Başlık 1"/>
          <p:cNvSpPr>
            <a:spLocks noGrp="1"/>
          </p:cNvSpPr>
          <p:nvPr>
            <p:ph type="title"/>
          </p:nvPr>
        </p:nvSpPr>
        <p:spPr bwMode="auto"/>
        <p:txBody>
          <a:bodyPr wrap="square" numCol="1" anchorCtr="0" compatLnSpc="1">
            <a:prstTxWarp prst="textNoShape">
              <a:avLst/>
            </a:prstTxWarp>
          </a:bodyPr>
          <a:lstStyle/>
          <a:p>
            <a:pPr eaLnBrk="1" hangingPunct="1"/>
            <a:r>
              <a:rPr lang="tr-TR" altLang="tr-TR" cap="none" smtClean="0"/>
              <a:t>İNTERNET ERİŞİM VE KULLANIMI</a:t>
            </a:r>
          </a:p>
        </p:txBody>
      </p:sp>
      <p:sp>
        <p:nvSpPr>
          <p:cNvPr id="21506" name="İçerik Yer Tutucusu 2"/>
          <p:cNvSpPr>
            <a:spLocks noGrp="1"/>
          </p:cNvSpPr>
          <p:nvPr>
            <p:ph idx="1"/>
          </p:nvPr>
        </p:nvSpPr>
        <p:spPr/>
        <p:txBody>
          <a:bodyPr/>
          <a:lstStyle/>
          <a:p>
            <a:pPr marL="571500" indent="-457200" eaLnBrk="1" hangingPunct="1">
              <a:buFont typeface="Franklin Gothic Medium" pitchFamily="34" charset="0"/>
              <a:buAutoNum type="arabicPeriod"/>
            </a:pPr>
            <a:r>
              <a:rPr lang="tr-TR" altLang="tr-TR" sz="1200" smtClean="0"/>
              <a:t>Hastanemizde internet erişimi ve kullanımı Akademik ve Klinik birimlerde Anabilim dalı başkanlarının önerisi ile Başhekimlik tarafından, İdari birimlerde Birim Amirlerinin önerisi doğrultusunda BİM tarafından yazılı onay verilen bilgisayarlarda kullanılmaktadır. Hastanemizde tüm bilgisayar kullanan personeller kurum e-postalarını kullanırlar.</a:t>
            </a:r>
          </a:p>
          <a:p>
            <a:pPr marL="571500" indent="-457200" eaLnBrk="1" hangingPunct="1">
              <a:buFont typeface="Franklin Gothic Medium" pitchFamily="34" charset="0"/>
              <a:buAutoNum type="arabicPeriod"/>
            </a:pPr>
            <a:r>
              <a:rPr lang="tr-TR" altLang="tr-TR" sz="1200" smtClean="0"/>
              <a:t>İnternet erişimi ve e-posta kullanım bağlantıları üniversitemizde bulunan güvenlik duvarı cihazı tarafından kontrol edilmektedir. İnternet kullanımında giriş yapılabilecek sayfalar ve internet uygulamaları güvenlik duvarı üzerinden yetkiye dayalı olarak belirlenmiştir.</a:t>
            </a:r>
          </a:p>
          <a:p>
            <a:pPr marL="571500" indent="-457200" eaLnBrk="1" hangingPunct="1">
              <a:buFont typeface="Franklin Gothic Medium" pitchFamily="34" charset="0"/>
              <a:buAutoNum type="arabicPeriod"/>
            </a:pPr>
            <a:r>
              <a:rPr lang="tr-TR" altLang="tr-TR" sz="1200" smtClean="0"/>
              <a:t>Kişisel ve elektronik iletişimde üçüncü taraflarla yapılan bilgi alışverişinde kuruma ait bilgilerin gizli tutulması esastır.</a:t>
            </a:r>
          </a:p>
          <a:p>
            <a:pPr marL="571500" indent="-457200" eaLnBrk="1" hangingPunct="1">
              <a:buFont typeface="Franklin Gothic Medium" pitchFamily="34" charset="0"/>
              <a:buAutoNum type="arabicPeriod"/>
            </a:pPr>
            <a:endParaRPr lang="tr-TR" altLang="tr-TR" sz="1800" smtClean="0"/>
          </a:p>
        </p:txBody>
      </p:sp>
      <p:sp>
        <p:nvSpPr>
          <p:cNvPr id="21507" name="Veri Yer Tutucusu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r>
              <a:rPr lang="tr-TR" altLang="tr-TR" sz="1200" smtClean="0">
                <a:solidFill>
                  <a:srgbClr val="FFFFFF"/>
                </a:solidFill>
              </a:rPr>
              <a:t>QDMS No:</a:t>
            </a:r>
          </a:p>
          <a:p>
            <a:pPr eaLnBrk="1" hangingPunct="1"/>
            <a:r>
              <a:rPr lang="tr-TR" altLang="tr-TR" sz="1200" smtClean="0">
                <a:solidFill>
                  <a:srgbClr val="FFFFFF"/>
                </a:solidFill>
              </a:rPr>
              <a:t>Bilgi Güvenlik Talimatı</a:t>
            </a:r>
          </a:p>
        </p:txBody>
      </p:sp>
      <p:sp>
        <p:nvSpPr>
          <p:cNvPr id="21508" name="Altbilgi Yer Tutucusu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r>
              <a:rPr lang="tr-TR" altLang="tr-TR" sz="1000">
                <a:solidFill>
                  <a:schemeClr val="bg1"/>
                </a:solidFill>
              </a:rPr>
              <a:t>BİLGİ YÖNETİMİ KOMİTESİ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Başlık 1"/>
          <p:cNvSpPr>
            <a:spLocks noGrp="1"/>
          </p:cNvSpPr>
          <p:nvPr>
            <p:ph type="title"/>
          </p:nvPr>
        </p:nvSpPr>
        <p:spPr/>
        <p:txBody>
          <a:bodyPr wrap="square" numCol="1" anchorCtr="0" compatLnSpc="1">
            <a:prstTxWarp prst="textNoShape">
              <a:avLst/>
            </a:prstTxWarp>
          </a:bodyPr>
          <a:lstStyle/>
          <a:p>
            <a:pPr eaLnBrk="1" hangingPunct="1"/>
            <a:r>
              <a:rPr lang="tr-TR" altLang="tr-TR" cap="none" smtClean="0"/>
              <a:t>E-Posta Kullanımı</a:t>
            </a:r>
          </a:p>
        </p:txBody>
      </p:sp>
      <p:sp>
        <p:nvSpPr>
          <p:cNvPr id="22530" name="İçerik Yer Tutucusu 2"/>
          <p:cNvSpPr>
            <a:spLocks noGrp="1"/>
          </p:cNvSpPr>
          <p:nvPr>
            <p:ph idx="1"/>
          </p:nvPr>
        </p:nvSpPr>
        <p:spPr/>
        <p:txBody>
          <a:bodyPr/>
          <a:lstStyle/>
          <a:p>
            <a:pPr marL="514350" indent="-514350" eaLnBrk="1" hangingPunct="1">
              <a:buFont typeface="Calibri" pitchFamily="34" charset="0"/>
              <a:buAutoNum type="arabicPeriod"/>
            </a:pPr>
            <a:r>
              <a:rPr lang="tr-TR" altLang="tr-TR" smtClean="0"/>
              <a:t>Hastanemizde, Akademik ve Klinik birimlerde Anabilim dalı başkanlarının önerisi ile Dekanlık tarafından, İdari birimlerde Birim Amirlerinin önerisi ile Başhekimlik tarafından onay verilen tüm çalışanlara e-posta adresi ve şifresi verilir.Ancak gelen talep üzerine </a:t>
            </a:r>
            <a:r>
              <a:rPr lang="tr-TR" altLang="en-US" smtClean="0"/>
              <a:t>“</a:t>
            </a:r>
            <a:r>
              <a:rPr lang="tr-TR" altLang="tr-TR" smtClean="0"/>
              <a:t>Çalışma Grubu</a:t>
            </a:r>
            <a:r>
              <a:rPr lang="tr-TR" altLang="en-US" smtClean="0"/>
              <a:t>”</a:t>
            </a:r>
            <a:r>
              <a:rPr lang="tr-TR" altLang="tr-TR" smtClean="0"/>
              <a:t> e-posta adresi ve şifresi BİM Koordinatörlüğü tarafından verilir. </a:t>
            </a:r>
          </a:p>
          <a:p>
            <a:pPr marL="514350" indent="-514350" eaLnBrk="1" hangingPunct="1">
              <a:buFont typeface="Calibri" pitchFamily="34" charset="0"/>
              <a:buAutoNum type="arabicPeriod"/>
            </a:pPr>
            <a:r>
              <a:rPr lang="tr-TR" altLang="tr-TR" smtClean="0"/>
              <a:t>Kişilere e-posta adresleri verildikten sonra BİM personeli tarafından gerekli e-posta programları ve yapılandırmalar gerçekleştirilir.</a:t>
            </a:r>
          </a:p>
        </p:txBody>
      </p:sp>
      <p:sp>
        <p:nvSpPr>
          <p:cNvPr id="22531" name="Veri Yer Tutucusu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r>
              <a:rPr lang="tr-TR" altLang="tr-TR" sz="1200" smtClean="0">
                <a:solidFill>
                  <a:srgbClr val="FFFFFF"/>
                </a:solidFill>
              </a:rPr>
              <a:t>QDMS No:</a:t>
            </a:r>
          </a:p>
          <a:p>
            <a:pPr eaLnBrk="1" hangingPunct="1"/>
            <a:r>
              <a:rPr lang="tr-TR" altLang="tr-TR" sz="1200" smtClean="0">
                <a:solidFill>
                  <a:srgbClr val="FFFFFF"/>
                </a:solidFill>
              </a:rPr>
              <a:t>Bilgi Güvenlik Talimatı</a:t>
            </a:r>
          </a:p>
        </p:txBody>
      </p:sp>
      <p:sp>
        <p:nvSpPr>
          <p:cNvPr id="22532" name="Altbilgi Yer Tutucusu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r>
              <a:rPr lang="tr-TR" altLang="tr-TR" sz="1000">
                <a:solidFill>
                  <a:schemeClr val="bg1"/>
                </a:solidFill>
              </a:rPr>
              <a:t>BİLGİ YÖNETİMİ KOMİTESİ</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ca6bf3abc8c515d48857a5c5328843bb275e6"/>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166</TotalTime>
  <Words>1243</Words>
  <Application>Microsoft Office PowerPoint</Application>
  <PresentationFormat>Ekran Gösterisi (4:3)</PresentationFormat>
  <Paragraphs>97</Paragraphs>
  <Slides>13</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13</vt:i4>
      </vt:variant>
    </vt:vector>
  </HeadingPairs>
  <TitlesOfParts>
    <vt:vector size="20" baseType="lpstr">
      <vt:lpstr>Calibri</vt:lpstr>
      <vt:lpstr>MS PGothic</vt:lpstr>
      <vt:lpstr>Arial</vt:lpstr>
      <vt:lpstr>Franklin Gothic Medium</vt:lpstr>
      <vt:lpstr>Franklin Gothic Book</vt:lpstr>
      <vt:lpstr>Wingdings</vt:lpstr>
      <vt:lpstr>Angles</vt:lpstr>
      <vt:lpstr>BİLGİ GÜVENLİK TALİMATI</vt:lpstr>
      <vt:lpstr>AMAÇ</vt:lpstr>
      <vt:lpstr>KAPSAM</vt:lpstr>
      <vt:lpstr>SORUMLULAR</vt:lpstr>
      <vt:lpstr>TANIMLAR</vt:lpstr>
      <vt:lpstr>İŞLEYİŞ</vt:lpstr>
      <vt:lpstr>HASTALARIN VE ÇALIŞANLARIN KAYITLARININ GÜVENLİĞİ</vt:lpstr>
      <vt:lpstr>İNTERNET ERİŞİM VE KULLANIMI</vt:lpstr>
      <vt:lpstr>E-Posta Kullanımı</vt:lpstr>
      <vt:lpstr>ŞİFRE KULLANIMI</vt:lpstr>
      <vt:lpstr>UZAKTAN VE KABLOLU ERİŞİM</vt:lpstr>
      <vt:lpstr>VİRÜS VE SALDIRGANLARDAN KORUNMA</vt:lpstr>
      <vt:lpstr>DÜZELTİCİ ÖNLEYİCİ FAALİYETLERİN PLANLANMASI</vt:lpstr>
    </vt:vector>
  </TitlesOfParts>
  <Company>Ege Üniversitesi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Merve Evren</dc:creator>
  <cp:lastModifiedBy>Bilgi İşlem Merkezi</cp:lastModifiedBy>
  <cp:revision>52</cp:revision>
  <dcterms:created xsi:type="dcterms:W3CDTF">2012-07-11T10:26:58Z</dcterms:created>
  <dcterms:modified xsi:type="dcterms:W3CDTF">2014-03-13T09:25:57Z</dcterms:modified>
</cp:coreProperties>
</file>